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858000" cy="9144000"/>
  <p:embeddedFontLst>
    <p:embeddedFont>
      <p:font typeface="微軟正黑體" panose="020B0604030504040204" pitchFamily="34" charset="-120"/>
      <p:regular r:id="rId8"/>
      <p:bold r:id="rId9"/>
    </p:embeddedFont>
    <p:embeddedFont>
      <p:font typeface="Anaheim" panose="02020500000000000000" charset="0"/>
      <p:regular r:id="rId10"/>
      <p:bold r:id="rId11"/>
    </p:embeddedFont>
    <p:embeddedFont>
      <p:font typeface="Bebas Neue" panose="020F0502020204030204" pitchFamily="34" charset="0"/>
      <p:regular r:id="rId12"/>
    </p:embeddedFont>
    <p:embeddedFont>
      <p:font typeface="Comfortaa" panose="02020500000000000000" charset="0"/>
      <p:regular r:id="rId13"/>
      <p:bold r:id="rId14"/>
    </p:embeddedFont>
    <p:embeddedFont>
      <p:font typeface="Josefin Sans" pitchFamily="2" charset="0"/>
      <p:regular r:id="rId15"/>
    </p:embeddedFont>
    <p:embeddedFont>
      <p:font typeface="Orbitron" panose="02020500000000000000" charset="0"/>
      <p:regular r:id="rId16"/>
      <p:bold r:id="rId17"/>
    </p:embeddedFont>
    <p:embeddedFont>
      <p:font typeface="Share Tech Mono" panose="02020500000000000000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5FF4F7-F7AF-43BC-92BE-5CADBA097E91}">
  <a:tblStyle styleId="{165FF4F7-F7AF-43BC-92BE-5CADBA097E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c72b0a2ea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c72b0a2ea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c72b0a2ea5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c72b0a2ea5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c8bb06a3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c8bb06a3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c72b0a2ea5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2c72b0a2ea5_2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c72b0a2ea5_2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c72b0a2ea5_2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67200" y="8581500"/>
            <a:ext cx="5625600" cy="8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0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200">
                <a:latin typeface="Anaheim"/>
                <a:ea typeface="Anaheim"/>
                <a:cs typeface="Anaheim"/>
                <a:sym typeface="Anahe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200">
                <a:latin typeface="Anaheim"/>
                <a:ea typeface="Anaheim"/>
                <a:cs typeface="Anaheim"/>
                <a:sym typeface="Anahe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200">
                <a:latin typeface="Anaheim"/>
                <a:ea typeface="Anaheim"/>
                <a:cs typeface="Anaheim"/>
                <a:sym typeface="Anahe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200">
                <a:latin typeface="Anaheim"/>
                <a:ea typeface="Anaheim"/>
                <a:cs typeface="Anaheim"/>
                <a:sym typeface="Anahe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200">
                <a:latin typeface="Anaheim"/>
                <a:ea typeface="Anaheim"/>
                <a:cs typeface="Anaheim"/>
                <a:sym typeface="Anahe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200">
                <a:latin typeface="Anaheim"/>
                <a:ea typeface="Anaheim"/>
                <a:cs typeface="Anaheim"/>
                <a:sym typeface="Anahe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200">
                <a:latin typeface="Anaheim"/>
                <a:ea typeface="Anaheim"/>
                <a:cs typeface="Anaheim"/>
                <a:sym typeface="Anahe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Anaheim"/>
              <a:buNone/>
              <a:defRPr sz="2200"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7200" y="5427775"/>
            <a:ext cx="5625600" cy="3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1775025" y="1355225"/>
            <a:ext cx="4014900" cy="3154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" name="Google Shape;14;p2"/>
          <p:cNvGrpSpPr/>
          <p:nvPr/>
        </p:nvGrpSpPr>
        <p:grpSpPr>
          <a:xfrm>
            <a:off x="345081" y="5675967"/>
            <a:ext cx="337638" cy="2723494"/>
            <a:chOff x="345081" y="5675967"/>
            <a:chExt cx="337638" cy="2723494"/>
          </a:xfrm>
        </p:grpSpPr>
        <p:sp>
          <p:nvSpPr>
            <p:cNvPr id="15" name="Google Shape;15;p2"/>
            <p:cNvSpPr/>
            <p:nvPr/>
          </p:nvSpPr>
          <p:spPr>
            <a:xfrm>
              <a:off x="345081" y="8061728"/>
              <a:ext cx="337588" cy="337733"/>
            </a:xfrm>
            <a:custGeom>
              <a:avLst/>
              <a:gdLst/>
              <a:ahLst/>
              <a:cxnLst/>
              <a:rect l="l" t="t" r="r" b="b"/>
              <a:pathLst>
                <a:path w="18623" h="18631" extrusionOk="0">
                  <a:moveTo>
                    <a:pt x="9307" y="0"/>
                  </a:moveTo>
                  <a:cubicBezTo>
                    <a:pt x="9835" y="6143"/>
                    <a:pt x="10312" y="6989"/>
                    <a:pt x="13124" y="5499"/>
                  </a:cubicBezTo>
                  <a:cubicBezTo>
                    <a:pt x="11634" y="8311"/>
                    <a:pt x="12479" y="8788"/>
                    <a:pt x="18622" y="9315"/>
                  </a:cubicBezTo>
                  <a:cubicBezTo>
                    <a:pt x="12479" y="9843"/>
                    <a:pt x="11634" y="10320"/>
                    <a:pt x="13124" y="13132"/>
                  </a:cubicBezTo>
                  <a:cubicBezTo>
                    <a:pt x="10312" y="11642"/>
                    <a:pt x="9835" y="12487"/>
                    <a:pt x="9307" y="18630"/>
                  </a:cubicBezTo>
                  <a:cubicBezTo>
                    <a:pt x="8780" y="12487"/>
                    <a:pt x="8303" y="11642"/>
                    <a:pt x="5491" y="13132"/>
                  </a:cubicBezTo>
                  <a:cubicBezTo>
                    <a:pt x="6981" y="10320"/>
                    <a:pt x="6144" y="9843"/>
                    <a:pt x="1" y="9315"/>
                  </a:cubicBezTo>
                  <a:cubicBezTo>
                    <a:pt x="6144" y="8788"/>
                    <a:pt x="6989" y="8311"/>
                    <a:pt x="5491" y="5499"/>
                  </a:cubicBezTo>
                  <a:cubicBezTo>
                    <a:pt x="8303" y="6989"/>
                    <a:pt x="8780" y="6143"/>
                    <a:pt x="9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5131" y="5675967"/>
              <a:ext cx="337588" cy="337733"/>
            </a:xfrm>
            <a:custGeom>
              <a:avLst/>
              <a:gdLst/>
              <a:ahLst/>
              <a:cxnLst/>
              <a:rect l="l" t="t" r="r" b="b"/>
              <a:pathLst>
                <a:path w="18623" h="18631" extrusionOk="0">
                  <a:moveTo>
                    <a:pt x="9307" y="0"/>
                  </a:moveTo>
                  <a:cubicBezTo>
                    <a:pt x="9835" y="6143"/>
                    <a:pt x="10312" y="6989"/>
                    <a:pt x="13124" y="5499"/>
                  </a:cubicBezTo>
                  <a:cubicBezTo>
                    <a:pt x="11634" y="8311"/>
                    <a:pt x="12479" y="8788"/>
                    <a:pt x="18622" y="9315"/>
                  </a:cubicBezTo>
                  <a:cubicBezTo>
                    <a:pt x="12479" y="9843"/>
                    <a:pt x="11634" y="10320"/>
                    <a:pt x="13124" y="13132"/>
                  </a:cubicBezTo>
                  <a:cubicBezTo>
                    <a:pt x="10312" y="11642"/>
                    <a:pt x="9835" y="12487"/>
                    <a:pt x="9307" y="18630"/>
                  </a:cubicBezTo>
                  <a:cubicBezTo>
                    <a:pt x="8780" y="12487"/>
                    <a:pt x="8303" y="11642"/>
                    <a:pt x="5491" y="13132"/>
                  </a:cubicBezTo>
                  <a:cubicBezTo>
                    <a:pt x="6981" y="10320"/>
                    <a:pt x="6144" y="9843"/>
                    <a:pt x="1" y="9315"/>
                  </a:cubicBezTo>
                  <a:cubicBezTo>
                    <a:pt x="6144" y="8788"/>
                    <a:pt x="6989" y="8311"/>
                    <a:pt x="5491" y="5499"/>
                  </a:cubicBezTo>
                  <a:cubicBezTo>
                    <a:pt x="8303" y="6989"/>
                    <a:pt x="8780" y="6143"/>
                    <a:pt x="9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6877318" y="5675967"/>
            <a:ext cx="337588" cy="2723494"/>
            <a:chOff x="6877318" y="5675967"/>
            <a:chExt cx="337588" cy="2723494"/>
          </a:xfrm>
        </p:grpSpPr>
        <p:sp>
          <p:nvSpPr>
            <p:cNvPr id="18" name="Google Shape;18;p2"/>
            <p:cNvSpPr/>
            <p:nvPr/>
          </p:nvSpPr>
          <p:spPr>
            <a:xfrm>
              <a:off x="6877318" y="8061728"/>
              <a:ext cx="337588" cy="337733"/>
            </a:xfrm>
            <a:custGeom>
              <a:avLst/>
              <a:gdLst/>
              <a:ahLst/>
              <a:cxnLst/>
              <a:rect l="l" t="t" r="r" b="b"/>
              <a:pathLst>
                <a:path w="18623" h="18631" extrusionOk="0">
                  <a:moveTo>
                    <a:pt x="9307" y="0"/>
                  </a:moveTo>
                  <a:cubicBezTo>
                    <a:pt x="9835" y="6143"/>
                    <a:pt x="10312" y="6989"/>
                    <a:pt x="13124" y="5499"/>
                  </a:cubicBezTo>
                  <a:cubicBezTo>
                    <a:pt x="11634" y="8311"/>
                    <a:pt x="12479" y="8788"/>
                    <a:pt x="18622" y="9315"/>
                  </a:cubicBezTo>
                  <a:cubicBezTo>
                    <a:pt x="12479" y="9843"/>
                    <a:pt x="11634" y="10320"/>
                    <a:pt x="13124" y="13132"/>
                  </a:cubicBezTo>
                  <a:cubicBezTo>
                    <a:pt x="10312" y="11642"/>
                    <a:pt x="9835" y="12487"/>
                    <a:pt x="9307" y="18630"/>
                  </a:cubicBezTo>
                  <a:cubicBezTo>
                    <a:pt x="8780" y="12487"/>
                    <a:pt x="8303" y="11642"/>
                    <a:pt x="5491" y="13132"/>
                  </a:cubicBezTo>
                  <a:cubicBezTo>
                    <a:pt x="6981" y="10320"/>
                    <a:pt x="6144" y="9843"/>
                    <a:pt x="1" y="9315"/>
                  </a:cubicBezTo>
                  <a:cubicBezTo>
                    <a:pt x="6144" y="8788"/>
                    <a:pt x="6989" y="8311"/>
                    <a:pt x="5491" y="5499"/>
                  </a:cubicBezTo>
                  <a:cubicBezTo>
                    <a:pt x="8303" y="6989"/>
                    <a:pt x="8780" y="6143"/>
                    <a:pt x="9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77318" y="5675967"/>
              <a:ext cx="337588" cy="337733"/>
            </a:xfrm>
            <a:custGeom>
              <a:avLst/>
              <a:gdLst/>
              <a:ahLst/>
              <a:cxnLst/>
              <a:rect l="l" t="t" r="r" b="b"/>
              <a:pathLst>
                <a:path w="18623" h="18631" extrusionOk="0">
                  <a:moveTo>
                    <a:pt x="9307" y="0"/>
                  </a:moveTo>
                  <a:cubicBezTo>
                    <a:pt x="9835" y="6143"/>
                    <a:pt x="10312" y="6989"/>
                    <a:pt x="13124" y="5499"/>
                  </a:cubicBezTo>
                  <a:cubicBezTo>
                    <a:pt x="11634" y="8311"/>
                    <a:pt x="12479" y="8788"/>
                    <a:pt x="18622" y="9315"/>
                  </a:cubicBezTo>
                  <a:cubicBezTo>
                    <a:pt x="12479" y="9843"/>
                    <a:pt x="11634" y="10320"/>
                    <a:pt x="13124" y="13132"/>
                  </a:cubicBezTo>
                  <a:cubicBezTo>
                    <a:pt x="10312" y="11642"/>
                    <a:pt x="9835" y="12487"/>
                    <a:pt x="9307" y="18630"/>
                  </a:cubicBezTo>
                  <a:cubicBezTo>
                    <a:pt x="8780" y="12487"/>
                    <a:pt x="8303" y="11642"/>
                    <a:pt x="5491" y="13132"/>
                  </a:cubicBezTo>
                  <a:cubicBezTo>
                    <a:pt x="6981" y="10320"/>
                    <a:pt x="6144" y="9843"/>
                    <a:pt x="1" y="9315"/>
                  </a:cubicBezTo>
                  <a:cubicBezTo>
                    <a:pt x="6144" y="8788"/>
                    <a:pt x="6989" y="8311"/>
                    <a:pt x="5491" y="5499"/>
                  </a:cubicBezTo>
                  <a:cubicBezTo>
                    <a:pt x="8303" y="6989"/>
                    <a:pt x="8780" y="6143"/>
                    <a:pt x="9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395061" y="959299"/>
            <a:ext cx="6769878" cy="3963567"/>
            <a:chOff x="384272" y="959299"/>
            <a:chExt cx="6769878" cy="3963567"/>
          </a:xfrm>
        </p:grpSpPr>
        <p:sp>
          <p:nvSpPr>
            <p:cNvPr id="21" name="Google Shape;21;p2"/>
            <p:cNvSpPr/>
            <p:nvPr/>
          </p:nvSpPr>
          <p:spPr>
            <a:xfrm rot="5400000">
              <a:off x="5032315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5400000" flipH="1">
              <a:off x="-1457460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169840" y="9632738"/>
            <a:ext cx="708578" cy="775725"/>
            <a:chOff x="169840" y="9632738"/>
            <a:chExt cx="708578" cy="775725"/>
          </a:xfrm>
        </p:grpSpPr>
        <p:sp>
          <p:nvSpPr>
            <p:cNvPr id="25" name="Google Shape;25;p2"/>
            <p:cNvSpPr/>
            <p:nvPr/>
          </p:nvSpPr>
          <p:spPr>
            <a:xfrm>
              <a:off x="172795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1318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9840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6681582" y="9632738"/>
            <a:ext cx="708578" cy="775725"/>
            <a:chOff x="6681582" y="9632738"/>
            <a:chExt cx="708578" cy="775725"/>
          </a:xfrm>
        </p:grpSpPr>
        <p:sp>
          <p:nvSpPr>
            <p:cNvPr id="29" name="Google Shape;29;p2"/>
            <p:cNvSpPr/>
            <p:nvPr/>
          </p:nvSpPr>
          <p:spPr>
            <a:xfrm>
              <a:off x="6684538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83060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681582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title" hasCustomPrompt="1"/>
          </p:nvPr>
        </p:nvSpPr>
        <p:spPr>
          <a:xfrm>
            <a:off x="793625" y="3211875"/>
            <a:ext cx="5972700" cy="22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793625" y="6891729"/>
            <a:ext cx="5972700" cy="57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9" name="Google Shape;149;p11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>
            <a:spLocks noGrp="1"/>
          </p:cNvSpPr>
          <p:nvPr>
            <p:ph type="pic" idx="2"/>
          </p:nvPr>
        </p:nvSpPr>
        <p:spPr>
          <a:xfrm>
            <a:off x="981550" y="2271925"/>
            <a:ext cx="2398500" cy="237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13"/>
          <p:cNvSpPr>
            <a:spLocks noGrp="1"/>
          </p:cNvSpPr>
          <p:nvPr>
            <p:ph type="pic" idx="3"/>
          </p:nvPr>
        </p:nvSpPr>
        <p:spPr>
          <a:xfrm>
            <a:off x="4179400" y="2272169"/>
            <a:ext cx="2398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3"/>
          <p:cNvSpPr>
            <a:spLocks noGrp="1"/>
          </p:cNvSpPr>
          <p:nvPr>
            <p:ph type="pic" idx="4"/>
          </p:nvPr>
        </p:nvSpPr>
        <p:spPr>
          <a:xfrm>
            <a:off x="981700" y="6342350"/>
            <a:ext cx="2398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3"/>
          <p:cNvSpPr>
            <a:spLocks noGrp="1"/>
          </p:cNvSpPr>
          <p:nvPr>
            <p:ph type="pic" idx="5"/>
          </p:nvPr>
        </p:nvSpPr>
        <p:spPr>
          <a:xfrm>
            <a:off x="4179400" y="6342350"/>
            <a:ext cx="2398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3"/>
          <p:cNvSpPr txBox="1">
            <a:spLocks noGrp="1"/>
          </p:cNvSpPr>
          <p:nvPr>
            <p:ph type="subTitle" idx="1"/>
          </p:nvPr>
        </p:nvSpPr>
        <p:spPr>
          <a:xfrm>
            <a:off x="870850" y="5110369"/>
            <a:ext cx="2616300" cy="57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hasCustomPrompt="1"/>
          </p:nvPr>
        </p:nvSpPr>
        <p:spPr>
          <a:xfrm>
            <a:off x="1620401" y="3978738"/>
            <a:ext cx="1120800" cy="54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6"/>
          </p:nvPr>
        </p:nvSpPr>
        <p:spPr>
          <a:xfrm>
            <a:off x="4070675" y="5110369"/>
            <a:ext cx="26163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7" hasCustomPrompt="1"/>
          </p:nvPr>
        </p:nvSpPr>
        <p:spPr>
          <a:xfrm>
            <a:off x="4818425" y="3978738"/>
            <a:ext cx="1120800" cy="5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8"/>
          </p:nvPr>
        </p:nvSpPr>
        <p:spPr>
          <a:xfrm>
            <a:off x="870837" y="9190900"/>
            <a:ext cx="26163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9" hasCustomPrompt="1"/>
          </p:nvPr>
        </p:nvSpPr>
        <p:spPr>
          <a:xfrm>
            <a:off x="1618600" y="8049151"/>
            <a:ext cx="1120800" cy="5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3"/>
          </p:nvPr>
        </p:nvSpPr>
        <p:spPr>
          <a:xfrm>
            <a:off x="4070675" y="9190900"/>
            <a:ext cx="2616300" cy="5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14" hasCustomPrompt="1"/>
          </p:nvPr>
        </p:nvSpPr>
        <p:spPr>
          <a:xfrm>
            <a:off x="4818434" y="8049151"/>
            <a:ext cx="1120800" cy="5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15"/>
          </p:nvPr>
        </p:nvSpPr>
        <p:spPr>
          <a:xfrm>
            <a:off x="513900" y="513925"/>
            <a:ext cx="65322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16"/>
          </p:nvPr>
        </p:nvSpPr>
        <p:spPr>
          <a:xfrm>
            <a:off x="870850" y="4648394"/>
            <a:ext cx="2616300" cy="57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7"/>
          </p:nvPr>
        </p:nvSpPr>
        <p:spPr>
          <a:xfrm>
            <a:off x="4070675" y="4648394"/>
            <a:ext cx="2616300" cy="5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8"/>
          </p:nvPr>
        </p:nvSpPr>
        <p:spPr>
          <a:xfrm>
            <a:off x="872787" y="8724625"/>
            <a:ext cx="2616300" cy="5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9"/>
          </p:nvPr>
        </p:nvSpPr>
        <p:spPr>
          <a:xfrm>
            <a:off x="4070500" y="8724625"/>
            <a:ext cx="2616300" cy="5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grpSp>
        <p:nvGrpSpPr>
          <p:cNvPr id="170" name="Google Shape;170;p13"/>
          <p:cNvGrpSpPr/>
          <p:nvPr/>
        </p:nvGrpSpPr>
        <p:grpSpPr>
          <a:xfrm>
            <a:off x="169840" y="255291"/>
            <a:ext cx="708578" cy="775495"/>
            <a:chOff x="169840" y="255291"/>
            <a:chExt cx="708578" cy="775495"/>
          </a:xfrm>
        </p:grpSpPr>
        <p:sp>
          <p:nvSpPr>
            <p:cNvPr id="171" name="Google Shape;171;p13"/>
            <p:cNvSpPr/>
            <p:nvPr/>
          </p:nvSpPr>
          <p:spPr>
            <a:xfrm>
              <a:off x="172795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71318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69840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3"/>
          <p:cNvGrpSpPr/>
          <p:nvPr/>
        </p:nvGrpSpPr>
        <p:grpSpPr>
          <a:xfrm>
            <a:off x="6681582" y="255291"/>
            <a:ext cx="708578" cy="775495"/>
            <a:chOff x="6681582" y="255291"/>
            <a:chExt cx="708578" cy="775495"/>
          </a:xfrm>
        </p:grpSpPr>
        <p:sp>
          <p:nvSpPr>
            <p:cNvPr id="175" name="Google Shape;175;p13"/>
            <p:cNvSpPr/>
            <p:nvPr/>
          </p:nvSpPr>
          <p:spPr>
            <a:xfrm>
              <a:off x="6684538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683060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681582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3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355343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6873743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962050" y="7010880"/>
            <a:ext cx="56454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84" name="Google Shape;184;p14"/>
          <p:cNvSpPr txBox="1">
            <a:spLocks noGrp="1"/>
          </p:cNvSpPr>
          <p:nvPr>
            <p:ph type="title" idx="2" hasCustomPrompt="1"/>
          </p:nvPr>
        </p:nvSpPr>
        <p:spPr>
          <a:xfrm>
            <a:off x="957300" y="2062620"/>
            <a:ext cx="5645400" cy="99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dirty="0"/>
              <a:t>xx%</a:t>
            </a:r>
          </a:p>
        </p:txBody>
      </p:sp>
      <p:sp>
        <p:nvSpPr>
          <p:cNvPr id="185" name="Google Shape;185;p14"/>
          <p:cNvSpPr txBox="1">
            <a:spLocks noGrp="1"/>
          </p:cNvSpPr>
          <p:nvPr>
            <p:ph type="subTitle" idx="1"/>
          </p:nvPr>
        </p:nvSpPr>
        <p:spPr>
          <a:xfrm>
            <a:off x="1777300" y="7949275"/>
            <a:ext cx="40149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14"/>
          <p:cNvSpPr>
            <a:spLocks noGrp="1"/>
          </p:cNvSpPr>
          <p:nvPr>
            <p:ph type="pic" idx="3"/>
          </p:nvPr>
        </p:nvSpPr>
        <p:spPr>
          <a:xfrm>
            <a:off x="1775025" y="3453150"/>
            <a:ext cx="4014900" cy="31542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14"/>
          <p:cNvSpPr/>
          <p:nvPr/>
        </p:nvSpPr>
        <p:spPr>
          <a:xfrm rot="5400000">
            <a:off x="5038354" y="4894365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rgbClr val="5AD6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 rot="-5400000" flipH="1">
            <a:off x="-1441921" y="4894365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rgbClr val="5AD6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4"/>
          <p:cNvGrpSpPr/>
          <p:nvPr/>
        </p:nvGrpSpPr>
        <p:grpSpPr>
          <a:xfrm>
            <a:off x="169840" y="9632738"/>
            <a:ext cx="708578" cy="775725"/>
            <a:chOff x="169840" y="9632738"/>
            <a:chExt cx="708578" cy="775725"/>
          </a:xfrm>
        </p:grpSpPr>
        <p:sp>
          <p:nvSpPr>
            <p:cNvPr id="190" name="Google Shape;190;p14"/>
            <p:cNvSpPr/>
            <p:nvPr/>
          </p:nvSpPr>
          <p:spPr>
            <a:xfrm>
              <a:off x="172795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171318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169840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14"/>
          <p:cNvGrpSpPr/>
          <p:nvPr/>
        </p:nvGrpSpPr>
        <p:grpSpPr>
          <a:xfrm>
            <a:off x="6681582" y="9632738"/>
            <a:ext cx="708578" cy="775725"/>
            <a:chOff x="6681582" y="9632738"/>
            <a:chExt cx="708578" cy="775725"/>
          </a:xfrm>
        </p:grpSpPr>
        <p:sp>
          <p:nvSpPr>
            <p:cNvPr id="194" name="Google Shape;194;p14"/>
            <p:cNvSpPr/>
            <p:nvPr/>
          </p:nvSpPr>
          <p:spPr>
            <a:xfrm>
              <a:off x="6684538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6683060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6681582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4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3366113" y="283540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957275" y="6643625"/>
            <a:ext cx="5645400" cy="18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title" idx="2" hasCustomPrompt="1"/>
          </p:nvPr>
        </p:nvSpPr>
        <p:spPr>
          <a:xfrm>
            <a:off x="957275" y="4910369"/>
            <a:ext cx="5645400" cy="99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dirty="0"/>
              <a:t>xx%</a:t>
            </a:r>
          </a:p>
        </p:txBody>
      </p:sp>
      <p:sp>
        <p:nvSpPr>
          <p:cNvPr id="204" name="Google Shape;204;p15"/>
          <p:cNvSpPr txBox="1">
            <a:spLocks noGrp="1"/>
          </p:cNvSpPr>
          <p:nvPr>
            <p:ph type="subTitle" idx="1"/>
          </p:nvPr>
        </p:nvSpPr>
        <p:spPr>
          <a:xfrm>
            <a:off x="957279" y="8454125"/>
            <a:ext cx="56454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205" name="Google Shape;205;p15"/>
          <p:cNvSpPr>
            <a:spLocks noGrp="1"/>
          </p:cNvSpPr>
          <p:nvPr>
            <p:ph type="pic" idx="3"/>
          </p:nvPr>
        </p:nvSpPr>
        <p:spPr>
          <a:xfrm>
            <a:off x="1775075" y="1361625"/>
            <a:ext cx="4019400" cy="31542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15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345131" y="51323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/>
          <p:nvPr/>
        </p:nvSpPr>
        <p:spPr>
          <a:xfrm>
            <a:off x="6877318" y="51323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"/>
          <p:cNvSpPr/>
          <p:nvPr/>
        </p:nvSpPr>
        <p:spPr>
          <a:xfrm rot="5400000">
            <a:off x="5043079" y="7599617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 rot="-5400000" flipH="1">
            <a:off x="-1446696" y="2767542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_1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>
            <a:spLocks noGrp="1"/>
          </p:cNvSpPr>
          <p:nvPr>
            <p:ph type="title"/>
          </p:nvPr>
        </p:nvSpPr>
        <p:spPr>
          <a:xfrm>
            <a:off x="966750" y="8097000"/>
            <a:ext cx="5626500" cy="86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 idx="2" hasCustomPrompt="1"/>
          </p:nvPr>
        </p:nvSpPr>
        <p:spPr>
          <a:xfrm>
            <a:off x="957300" y="5756775"/>
            <a:ext cx="5645400" cy="99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dirty="0"/>
              <a:t>xx%</a:t>
            </a:r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512075" y="8959200"/>
            <a:ext cx="45357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220" name="Google Shape;220;p16"/>
          <p:cNvSpPr>
            <a:spLocks noGrp="1"/>
          </p:cNvSpPr>
          <p:nvPr>
            <p:ph type="pic" idx="3"/>
          </p:nvPr>
        </p:nvSpPr>
        <p:spPr>
          <a:xfrm>
            <a:off x="1775075" y="1350977"/>
            <a:ext cx="4019400" cy="31542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16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 rot="5400000">
            <a:off x="5038354" y="7621978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rgbClr val="5AD6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/>
          <p:nvPr/>
        </p:nvSpPr>
        <p:spPr>
          <a:xfrm rot="-5400000" flipH="1">
            <a:off x="-1441921" y="7621978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rgbClr val="5AD6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345131" y="5177133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6877318" y="5177133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7"/>
          <p:cNvGrpSpPr/>
          <p:nvPr/>
        </p:nvGrpSpPr>
        <p:grpSpPr>
          <a:xfrm>
            <a:off x="169840" y="255291"/>
            <a:ext cx="708578" cy="775495"/>
            <a:chOff x="169840" y="255291"/>
            <a:chExt cx="708578" cy="775495"/>
          </a:xfrm>
        </p:grpSpPr>
        <p:sp>
          <p:nvSpPr>
            <p:cNvPr id="232" name="Google Shape;232;p17"/>
            <p:cNvSpPr/>
            <p:nvPr/>
          </p:nvSpPr>
          <p:spPr>
            <a:xfrm>
              <a:off x="172795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171318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169840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7"/>
          <p:cNvGrpSpPr/>
          <p:nvPr/>
        </p:nvGrpSpPr>
        <p:grpSpPr>
          <a:xfrm>
            <a:off x="6681582" y="255291"/>
            <a:ext cx="708578" cy="775495"/>
            <a:chOff x="6681582" y="255291"/>
            <a:chExt cx="708578" cy="775495"/>
          </a:xfrm>
        </p:grpSpPr>
        <p:sp>
          <p:nvSpPr>
            <p:cNvPr id="236" name="Google Shape;236;p17"/>
            <p:cNvSpPr/>
            <p:nvPr/>
          </p:nvSpPr>
          <p:spPr>
            <a:xfrm>
              <a:off x="6684538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6683060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6681582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17"/>
          <p:cNvSpPr/>
          <p:nvPr/>
        </p:nvSpPr>
        <p:spPr>
          <a:xfrm>
            <a:off x="355343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6873743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242" name="Google Shape;242;p17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2_1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245" name="Google Shape;245;p18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253" name="Google Shape;253;p19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260" name="Google Shape;260;p20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"/>
          <p:cNvSpPr/>
          <p:nvPr/>
        </p:nvSpPr>
        <p:spPr>
          <a:xfrm rot="5400000">
            <a:off x="5038354" y="7621978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rgbClr val="5AD6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"/>
          <p:cNvSpPr/>
          <p:nvPr/>
        </p:nvSpPr>
        <p:spPr>
          <a:xfrm rot="-5400000" flipH="1">
            <a:off x="-1441921" y="4094853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rgbClr val="5AD6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2">
            <a:alphaModFix/>
          </a:blip>
          <a:srcRect r="69546"/>
          <a:stretch/>
        </p:blipFill>
        <p:spPr>
          <a:xfrm>
            <a:off x="3480775" y="9618675"/>
            <a:ext cx="795674" cy="7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957275" y="2637975"/>
            <a:ext cx="56454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957275" y="1504375"/>
            <a:ext cx="5645400" cy="99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dirty="0"/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957475" y="3423500"/>
            <a:ext cx="56454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3"/>
          <p:cNvSpPr>
            <a:spLocks noGrp="1"/>
          </p:cNvSpPr>
          <p:nvPr>
            <p:ph type="pic" idx="3"/>
          </p:nvPr>
        </p:nvSpPr>
        <p:spPr>
          <a:xfrm>
            <a:off x="1774975" y="6182525"/>
            <a:ext cx="4014900" cy="3153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7" name="Google Shape;37;p3"/>
          <p:cNvGrpSpPr/>
          <p:nvPr/>
        </p:nvGrpSpPr>
        <p:grpSpPr>
          <a:xfrm>
            <a:off x="395061" y="5773862"/>
            <a:ext cx="6769878" cy="3963567"/>
            <a:chOff x="384272" y="959299"/>
            <a:chExt cx="6769878" cy="3963567"/>
          </a:xfrm>
        </p:grpSpPr>
        <p:sp>
          <p:nvSpPr>
            <p:cNvPr id="38" name="Google Shape;38;p3"/>
            <p:cNvSpPr/>
            <p:nvPr/>
          </p:nvSpPr>
          <p:spPr>
            <a:xfrm rot="5400000">
              <a:off x="5032315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rot="-5400000" flipH="1">
              <a:off x="-1457460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366113" y="283540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345131" y="51072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877318" y="51072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6">
  <p:cSld name="TITLE_ONLY_1_3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274" name="Google Shape;274;p21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" name="Google Shape;275;p21"/>
          <p:cNvPicPr preferRelativeResize="0"/>
          <p:nvPr/>
        </p:nvPicPr>
        <p:blipFill rotWithShape="1">
          <a:blip r:embed="rId2">
            <a:alphaModFix/>
          </a:blip>
          <a:srcRect r="69546"/>
          <a:stretch/>
        </p:blipFill>
        <p:spPr>
          <a:xfrm>
            <a:off x="3480775" y="9618675"/>
            <a:ext cx="795674" cy="7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689550" y="2015425"/>
            <a:ext cx="6180900" cy="7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/>
            </a:lvl9pPr>
          </a:lstStyle>
          <a:p>
            <a:endParaRPr dirty="0"/>
          </a:p>
        </p:txBody>
      </p:sp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xfrm>
            <a:off x="689550" y="512064"/>
            <a:ext cx="61809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279" name="Google Shape;279;p22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2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ONLY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>
            <a:spLocks noGrp="1"/>
          </p:cNvSpPr>
          <p:nvPr>
            <p:ph type="pic" idx="2"/>
          </p:nvPr>
        </p:nvSpPr>
        <p:spPr>
          <a:xfrm flipH="1">
            <a:off x="1381325" y="3005700"/>
            <a:ext cx="4797000" cy="23742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23"/>
          <p:cNvSpPr>
            <a:spLocks noGrp="1"/>
          </p:cNvSpPr>
          <p:nvPr>
            <p:ph type="pic" idx="3"/>
          </p:nvPr>
        </p:nvSpPr>
        <p:spPr>
          <a:xfrm>
            <a:off x="1381325" y="6582900"/>
            <a:ext cx="4797000" cy="23742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23"/>
          <p:cNvSpPr txBox="1">
            <a:spLocks noGrp="1"/>
          </p:cNvSpPr>
          <p:nvPr>
            <p:ph type="subTitle" idx="1"/>
          </p:nvPr>
        </p:nvSpPr>
        <p:spPr>
          <a:xfrm>
            <a:off x="1475213" y="4653800"/>
            <a:ext cx="46098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89" name="Google Shape;289;p23"/>
          <p:cNvSpPr txBox="1">
            <a:spLocks noGrp="1"/>
          </p:cNvSpPr>
          <p:nvPr>
            <p:ph type="subTitle" idx="4"/>
          </p:nvPr>
        </p:nvSpPr>
        <p:spPr>
          <a:xfrm>
            <a:off x="1475277" y="5076800"/>
            <a:ext cx="4609800" cy="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0" name="Google Shape;290;p23"/>
          <p:cNvSpPr txBox="1">
            <a:spLocks noGrp="1"/>
          </p:cNvSpPr>
          <p:nvPr>
            <p:ph type="subTitle" idx="5"/>
          </p:nvPr>
        </p:nvSpPr>
        <p:spPr>
          <a:xfrm>
            <a:off x="1381575" y="5431350"/>
            <a:ext cx="47970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i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1" name="Google Shape;291;p23"/>
          <p:cNvSpPr txBox="1">
            <a:spLocks noGrp="1"/>
          </p:cNvSpPr>
          <p:nvPr>
            <p:ph type="subTitle" idx="6"/>
          </p:nvPr>
        </p:nvSpPr>
        <p:spPr>
          <a:xfrm>
            <a:off x="1381563" y="9008575"/>
            <a:ext cx="47970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i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1083600" y="512075"/>
            <a:ext cx="53928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293" name="Google Shape;293;p23"/>
          <p:cNvSpPr txBox="1">
            <a:spLocks noGrp="1"/>
          </p:cNvSpPr>
          <p:nvPr>
            <p:ph type="subTitle" idx="7"/>
          </p:nvPr>
        </p:nvSpPr>
        <p:spPr>
          <a:xfrm>
            <a:off x="1475250" y="8230100"/>
            <a:ext cx="46098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94" name="Google Shape;294;p23"/>
          <p:cNvSpPr txBox="1">
            <a:spLocks noGrp="1"/>
          </p:cNvSpPr>
          <p:nvPr>
            <p:ph type="subTitle" idx="8"/>
          </p:nvPr>
        </p:nvSpPr>
        <p:spPr>
          <a:xfrm>
            <a:off x="1475314" y="8653100"/>
            <a:ext cx="4609800" cy="2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5" name="Google Shape;295;p23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3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3"/>
          <p:cNvGrpSpPr/>
          <p:nvPr/>
        </p:nvGrpSpPr>
        <p:grpSpPr>
          <a:xfrm>
            <a:off x="169840" y="255291"/>
            <a:ext cx="708578" cy="775495"/>
            <a:chOff x="169840" y="255291"/>
            <a:chExt cx="708578" cy="775495"/>
          </a:xfrm>
        </p:grpSpPr>
        <p:sp>
          <p:nvSpPr>
            <p:cNvPr id="298" name="Google Shape;298;p23"/>
            <p:cNvSpPr/>
            <p:nvPr/>
          </p:nvSpPr>
          <p:spPr>
            <a:xfrm>
              <a:off x="172795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171318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169840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3"/>
          <p:cNvGrpSpPr/>
          <p:nvPr/>
        </p:nvGrpSpPr>
        <p:grpSpPr>
          <a:xfrm>
            <a:off x="6681582" y="255291"/>
            <a:ext cx="708578" cy="775495"/>
            <a:chOff x="6681582" y="255291"/>
            <a:chExt cx="708578" cy="775495"/>
          </a:xfrm>
        </p:grpSpPr>
        <p:sp>
          <p:nvSpPr>
            <p:cNvPr id="302" name="Google Shape;302;p23"/>
            <p:cNvSpPr/>
            <p:nvPr/>
          </p:nvSpPr>
          <p:spPr>
            <a:xfrm>
              <a:off x="6684538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6683060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6681582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3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"/>
          <p:cNvSpPr>
            <a:spLocks noGrp="1"/>
          </p:cNvSpPr>
          <p:nvPr>
            <p:ph type="pic" idx="2"/>
          </p:nvPr>
        </p:nvSpPr>
        <p:spPr>
          <a:xfrm>
            <a:off x="580750" y="1424100"/>
            <a:ext cx="5596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24"/>
          <p:cNvSpPr>
            <a:spLocks noGrp="1"/>
          </p:cNvSpPr>
          <p:nvPr>
            <p:ph type="pic" idx="3"/>
          </p:nvPr>
        </p:nvSpPr>
        <p:spPr>
          <a:xfrm>
            <a:off x="1382175" y="4418688"/>
            <a:ext cx="5596500" cy="23682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24"/>
          <p:cNvSpPr>
            <a:spLocks noGrp="1"/>
          </p:cNvSpPr>
          <p:nvPr>
            <p:ph type="pic" idx="4"/>
          </p:nvPr>
        </p:nvSpPr>
        <p:spPr>
          <a:xfrm>
            <a:off x="580750" y="7400553"/>
            <a:ext cx="5596500" cy="23682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24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311" name="Google Shape;311;p24"/>
          <p:cNvSpPr txBox="1">
            <a:spLocks noGrp="1"/>
          </p:cNvSpPr>
          <p:nvPr>
            <p:ph type="subTitle" idx="1"/>
          </p:nvPr>
        </p:nvSpPr>
        <p:spPr>
          <a:xfrm flipH="1">
            <a:off x="1482500" y="6133160"/>
            <a:ext cx="5395500" cy="3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12" name="Google Shape;312;p24"/>
          <p:cNvSpPr txBox="1">
            <a:spLocks noGrp="1"/>
          </p:cNvSpPr>
          <p:nvPr>
            <p:ph type="subTitle" idx="5"/>
          </p:nvPr>
        </p:nvSpPr>
        <p:spPr>
          <a:xfrm flipH="1">
            <a:off x="681300" y="3138106"/>
            <a:ext cx="5395500" cy="3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 b="1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13" name="Google Shape;313;p24"/>
          <p:cNvSpPr txBox="1">
            <a:spLocks noGrp="1"/>
          </p:cNvSpPr>
          <p:nvPr>
            <p:ph type="subTitle" idx="6"/>
          </p:nvPr>
        </p:nvSpPr>
        <p:spPr>
          <a:xfrm flipH="1">
            <a:off x="1482500" y="6317179"/>
            <a:ext cx="53955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7"/>
          </p:nvPr>
        </p:nvSpPr>
        <p:spPr>
          <a:xfrm flipH="1">
            <a:off x="681375" y="3325304"/>
            <a:ext cx="53955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15" name="Google Shape;315;p24"/>
          <p:cNvSpPr txBox="1">
            <a:spLocks noGrp="1"/>
          </p:cNvSpPr>
          <p:nvPr>
            <p:ph type="title" idx="8"/>
          </p:nvPr>
        </p:nvSpPr>
        <p:spPr>
          <a:xfrm flipH="1">
            <a:off x="673350" y="9124399"/>
            <a:ext cx="5395500" cy="3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316" name="Google Shape;316;p24"/>
          <p:cNvSpPr txBox="1">
            <a:spLocks noGrp="1"/>
          </p:cNvSpPr>
          <p:nvPr>
            <p:ph type="subTitle" idx="9"/>
          </p:nvPr>
        </p:nvSpPr>
        <p:spPr>
          <a:xfrm flipH="1">
            <a:off x="673350" y="9307824"/>
            <a:ext cx="53955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17" name="Google Shape;317;p24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4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4"/>
          <p:cNvSpPr/>
          <p:nvPr/>
        </p:nvSpPr>
        <p:spPr>
          <a:xfrm>
            <a:off x="345131" y="39436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6877318" y="39436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4"/>
          <p:cNvSpPr/>
          <p:nvPr/>
        </p:nvSpPr>
        <p:spPr>
          <a:xfrm>
            <a:off x="345131" y="692965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"/>
          <p:cNvSpPr/>
          <p:nvPr/>
        </p:nvSpPr>
        <p:spPr>
          <a:xfrm>
            <a:off x="6877318" y="692965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4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2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329" name="Google Shape;329;p25"/>
          <p:cNvSpPr txBox="1">
            <a:spLocks noGrp="1"/>
          </p:cNvSpPr>
          <p:nvPr>
            <p:ph type="subTitle" idx="1"/>
          </p:nvPr>
        </p:nvSpPr>
        <p:spPr>
          <a:xfrm>
            <a:off x="3779700" y="1776750"/>
            <a:ext cx="3198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p25"/>
          <p:cNvSpPr txBox="1">
            <a:spLocks noGrp="1"/>
          </p:cNvSpPr>
          <p:nvPr>
            <p:ph type="subTitle" idx="2"/>
          </p:nvPr>
        </p:nvSpPr>
        <p:spPr>
          <a:xfrm>
            <a:off x="3780025" y="5761682"/>
            <a:ext cx="3198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25"/>
          <p:cNvSpPr txBox="1">
            <a:spLocks noGrp="1"/>
          </p:cNvSpPr>
          <p:nvPr>
            <p:ph type="subTitle" idx="3"/>
          </p:nvPr>
        </p:nvSpPr>
        <p:spPr>
          <a:xfrm>
            <a:off x="581900" y="1776750"/>
            <a:ext cx="3198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32" name="Google Shape;332;p25"/>
          <p:cNvSpPr txBox="1">
            <a:spLocks noGrp="1"/>
          </p:cNvSpPr>
          <p:nvPr>
            <p:ph type="subTitle" idx="4"/>
          </p:nvPr>
        </p:nvSpPr>
        <p:spPr>
          <a:xfrm>
            <a:off x="582025" y="5761682"/>
            <a:ext cx="3198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33" name="Google Shape;333;p25"/>
          <p:cNvSpPr txBox="1">
            <a:spLocks noGrp="1"/>
          </p:cNvSpPr>
          <p:nvPr>
            <p:ph type="subTitle" idx="5"/>
          </p:nvPr>
        </p:nvSpPr>
        <p:spPr>
          <a:xfrm>
            <a:off x="3779700" y="1393311"/>
            <a:ext cx="31980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4" name="Google Shape;334;p25"/>
          <p:cNvSpPr txBox="1">
            <a:spLocks noGrp="1"/>
          </p:cNvSpPr>
          <p:nvPr>
            <p:ph type="subTitle" idx="6"/>
          </p:nvPr>
        </p:nvSpPr>
        <p:spPr>
          <a:xfrm>
            <a:off x="3780025" y="5380687"/>
            <a:ext cx="31980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5" name="Google Shape;335;p25"/>
          <p:cNvSpPr txBox="1">
            <a:spLocks noGrp="1"/>
          </p:cNvSpPr>
          <p:nvPr>
            <p:ph type="subTitle" idx="7"/>
          </p:nvPr>
        </p:nvSpPr>
        <p:spPr>
          <a:xfrm>
            <a:off x="581900" y="1393311"/>
            <a:ext cx="31980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6" name="Google Shape;336;p25"/>
          <p:cNvSpPr txBox="1">
            <a:spLocks noGrp="1"/>
          </p:cNvSpPr>
          <p:nvPr>
            <p:ph type="subTitle" idx="8"/>
          </p:nvPr>
        </p:nvSpPr>
        <p:spPr>
          <a:xfrm>
            <a:off x="582025" y="5380687"/>
            <a:ext cx="31980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37" name="Google Shape;337;p25"/>
          <p:cNvSpPr>
            <a:spLocks noGrp="1"/>
          </p:cNvSpPr>
          <p:nvPr>
            <p:ph type="pic" idx="9"/>
          </p:nvPr>
        </p:nvSpPr>
        <p:spPr>
          <a:xfrm>
            <a:off x="981931" y="2867067"/>
            <a:ext cx="2398500" cy="23724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25"/>
          <p:cNvSpPr>
            <a:spLocks noGrp="1"/>
          </p:cNvSpPr>
          <p:nvPr>
            <p:ph type="pic" idx="13"/>
          </p:nvPr>
        </p:nvSpPr>
        <p:spPr>
          <a:xfrm>
            <a:off x="981550" y="6860621"/>
            <a:ext cx="2398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25"/>
          <p:cNvSpPr>
            <a:spLocks noGrp="1"/>
          </p:cNvSpPr>
          <p:nvPr>
            <p:ph type="pic" idx="14"/>
          </p:nvPr>
        </p:nvSpPr>
        <p:spPr>
          <a:xfrm>
            <a:off x="4179569" y="2866830"/>
            <a:ext cx="2398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25"/>
          <p:cNvSpPr>
            <a:spLocks noGrp="1"/>
          </p:cNvSpPr>
          <p:nvPr>
            <p:ph type="pic" idx="15"/>
          </p:nvPr>
        </p:nvSpPr>
        <p:spPr>
          <a:xfrm>
            <a:off x="4179563" y="6860621"/>
            <a:ext cx="2398500" cy="2371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41" name="Google Shape;341;p25"/>
          <p:cNvGrpSpPr/>
          <p:nvPr/>
        </p:nvGrpSpPr>
        <p:grpSpPr>
          <a:xfrm>
            <a:off x="169840" y="255291"/>
            <a:ext cx="708578" cy="775495"/>
            <a:chOff x="169840" y="255291"/>
            <a:chExt cx="708578" cy="775495"/>
          </a:xfrm>
        </p:grpSpPr>
        <p:sp>
          <p:nvSpPr>
            <p:cNvPr id="342" name="Google Shape;342;p25"/>
            <p:cNvSpPr/>
            <p:nvPr/>
          </p:nvSpPr>
          <p:spPr>
            <a:xfrm>
              <a:off x="172795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171318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169840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25"/>
          <p:cNvGrpSpPr/>
          <p:nvPr/>
        </p:nvGrpSpPr>
        <p:grpSpPr>
          <a:xfrm>
            <a:off x="6681582" y="255291"/>
            <a:ext cx="708578" cy="775495"/>
            <a:chOff x="6681582" y="255291"/>
            <a:chExt cx="708578" cy="775495"/>
          </a:xfrm>
        </p:grpSpPr>
        <p:sp>
          <p:nvSpPr>
            <p:cNvPr id="346" name="Google Shape;346;p25"/>
            <p:cNvSpPr/>
            <p:nvPr/>
          </p:nvSpPr>
          <p:spPr>
            <a:xfrm>
              <a:off x="6684538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6683060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6681582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5"/>
          <p:cNvSpPr/>
          <p:nvPr/>
        </p:nvSpPr>
        <p:spPr>
          <a:xfrm>
            <a:off x="345131" y="58766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5"/>
          <p:cNvSpPr/>
          <p:nvPr/>
        </p:nvSpPr>
        <p:spPr>
          <a:xfrm>
            <a:off x="6877318" y="58766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5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354" name="Google Shape;354;p26"/>
          <p:cNvSpPr txBox="1">
            <a:spLocks noGrp="1"/>
          </p:cNvSpPr>
          <p:nvPr>
            <p:ph type="subTitle" idx="1"/>
          </p:nvPr>
        </p:nvSpPr>
        <p:spPr>
          <a:xfrm>
            <a:off x="4179575" y="4329300"/>
            <a:ext cx="23985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55" name="Google Shape;355;p26"/>
          <p:cNvSpPr txBox="1">
            <a:spLocks noGrp="1"/>
          </p:cNvSpPr>
          <p:nvPr>
            <p:ph type="subTitle" idx="2"/>
          </p:nvPr>
        </p:nvSpPr>
        <p:spPr>
          <a:xfrm>
            <a:off x="4179775" y="6212341"/>
            <a:ext cx="23985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56" name="Google Shape;356;p26"/>
          <p:cNvSpPr txBox="1">
            <a:spLocks noGrp="1"/>
          </p:cNvSpPr>
          <p:nvPr>
            <p:ph type="subTitle" idx="3"/>
          </p:nvPr>
        </p:nvSpPr>
        <p:spPr>
          <a:xfrm>
            <a:off x="981775" y="4329300"/>
            <a:ext cx="23985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57" name="Google Shape;357;p26"/>
          <p:cNvSpPr txBox="1">
            <a:spLocks noGrp="1"/>
          </p:cNvSpPr>
          <p:nvPr>
            <p:ph type="subTitle" idx="4"/>
          </p:nvPr>
        </p:nvSpPr>
        <p:spPr>
          <a:xfrm>
            <a:off x="981775" y="6212341"/>
            <a:ext cx="23985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58" name="Google Shape;358;p26"/>
          <p:cNvSpPr txBox="1">
            <a:spLocks noGrp="1"/>
          </p:cNvSpPr>
          <p:nvPr>
            <p:ph type="subTitle" idx="5"/>
          </p:nvPr>
        </p:nvSpPr>
        <p:spPr>
          <a:xfrm>
            <a:off x="4179575" y="3872100"/>
            <a:ext cx="23985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59" name="Google Shape;359;p26"/>
          <p:cNvSpPr txBox="1">
            <a:spLocks noGrp="1"/>
          </p:cNvSpPr>
          <p:nvPr>
            <p:ph type="subTitle" idx="6"/>
          </p:nvPr>
        </p:nvSpPr>
        <p:spPr>
          <a:xfrm>
            <a:off x="4179775" y="5755141"/>
            <a:ext cx="23985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60" name="Google Shape;360;p26"/>
          <p:cNvSpPr txBox="1">
            <a:spLocks noGrp="1"/>
          </p:cNvSpPr>
          <p:nvPr>
            <p:ph type="subTitle" idx="7"/>
          </p:nvPr>
        </p:nvSpPr>
        <p:spPr>
          <a:xfrm>
            <a:off x="981775" y="3872100"/>
            <a:ext cx="23985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61" name="Google Shape;361;p26"/>
          <p:cNvSpPr txBox="1">
            <a:spLocks noGrp="1"/>
          </p:cNvSpPr>
          <p:nvPr>
            <p:ph type="subTitle" idx="8"/>
          </p:nvPr>
        </p:nvSpPr>
        <p:spPr>
          <a:xfrm>
            <a:off x="981775" y="5755141"/>
            <a:ext cx="2398500" cy="5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62" name="Google Shape;362;p26"/>
          <p:cNvSpPr>
            <a:spLocks noGrp="1"/>
          </p:cNvSpPr>
          <p:nvPr>
            <p:ph type="pic" idx="9"/>
          </p:nvPr>
        </p:nvSpPr>
        <p:spPr>
          <a:xfrm>
            <a:off x="981550" y="1424325"/>
            <a:ext cx="2398500" cy="23724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26"/>
          <p:cNvSpPr>
            <a:spLocks noGrp="1"/>
          </p:cNvSpPr>
          <p:nvPr>
            <p:ph type="pic" idx="13"/>
          </p:nvPr>
        </p:nvSpPr>
        <p:spPr>
          <a:xfrm>
            <a:off x="981550" y="7643819"/>
            <a:ext cx="2398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26"/>
          <p:cNvSpPr>
            <a:spLocks noGrp="1"/>
          </p:cNvSpPr>
          <p:nvPr>
            <p:ph type="pic" idx="14"/>
          </p:nvPr>
        </p:nvSpPr>
        <p:spPr>
          <a:xfrm>
            <a:off x="4179563" y="1424088"/>
            <a:ext cx="2398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26"/>
          <p:cNvSpPr>
            <a:spLocks noGrp="1"/>
          </p:cNvSpPr>
          <p:nvPr>
            <p:ph type="pic" idx="15"/>
          </p:nvPr>
        </p:nvSpPr>
        <p:spPr>
          <a:xfrm>
            <a:off x="4179563" y="7643825"/>
            <a:ext cx="2398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26"/>
          <p:cNvSpPr/>
          <p:nvPr/>
        </p:nvSpPr>
        <p:spPr>
          <a:xfrm>
            <a:off x="345131" y="400265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>
            <a:off x="6877318" y="400265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>
            <a:off x="345131" y="7098681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>
            <a:off x="6877318" y="7098681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2">
            <a:alphaModFix/>
          </a:blip>
          <a:srcRect r="69546"/>
          <a:stretch/>
        </p:blipFill>
        <p:spPr>
          <a:xfrm>
            <a:off x="3480775" y="9618675"/>
            <a:ext cx="795674" cy="7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_AND_TWO_COLUMNS_1_1_1_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>
            <a:spLocks noGrp="1"/>
          </p:cNvSpPr>
          <p:nvPr>
            <p:ph type="title"/>
          </p:nvPr>
        </p:nvSpPr>
        <p:spPr>
          <a:xfrm>
            <a:off x="689563" y="513914"/>
            <a:ext cx="61809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376" name="Google Shape;376;p27"/>
          <p:cNvSpPr txBox="1">
            <a:spLocks noGrp="1"/>
          </p:cNvSpPr>
          <p:nvPr>
            <p:ph type="subTitle" idx="1"/>
          </p:nvPr>
        </p:nvSpPr>
        <p:spPr>
          <a:xfrm>
            <a:off x="1373500" y="2138700"/>
            <a:ext cx="2007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77" name="Google Shape;377;p27"/>
          <p:cNvSpPr txBox="1">
            <a:spLocks noGrp="1"/>
          </p:cNvSpPr>
          <p:nvPr>
            <p:ph type="subTitle" idx="2"/>
          </p:nvPr>
        </p:nvSpPr>
        <p:spPr>
          <a:xfrm>
            <a:off x="769006" y="7263972"/>
            <a:ext cx="2007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78" name="Google Shape;378;p27"/>
          <p:cNvSpPr txBox="1">
            <a:spLocks noGrp="1"/>
          </p:cNvSpPr>
          <p:nvPr>
            <p:ph type="subTitle" idx="3"/>
          </p:nvPr>
        </p:nvSpPr>
        <p:spPr>
          <a:xfrm>
            <a:off x="4183850" y="2138799"/>
            <a:ext cx="2007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79" name="Google Shape;379;p27"/>
          <p:cNvSpPr txBox="1">
            <a:spLocks noGrp="1"/>
          </p:cNvSpPr>
          <p:nvPr>
            <p:ph type="subTitle" idx="4"/>
          </p:nvPr>
        </p:nvSpPr>
        <p:spPr>
          <a:xfrm>
            <a:off x="2776331" y="7263972"/>
            <a:ext cx="2007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80" name="Google Shape;380;p27"/>
          <p:cNvSpPr txBox="1">
            <a:spLocks noGrp="1"/>
          </p:cNvSpPr>
          <p:nvPr>
            <p:ph type="subTitle" idx="5"/>
          </p:nvPr>
        </p:nvSpPr>
        <p:spPr>
          <a:xfrm>
            <a:off x="550725" y="8267750"/>
            <a:ext cx="6459000" cy="14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81" name="Google Shape;381;p27"/>
          <p:cNvSpPr txBox="1">
            <a:spLocks noGrp="1"/>
          </p:cNvSpPr>
          <p:nvPr>
            <p:ph type="subTitle" idx="6"/>
          </p:nvPr>
        </p:nvSpPr>
        <p:spPr>
          <a:xfrm>
            <a:off x="4783656" y="7263972"/>
            <a:ext cx="2007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82" name="Google Shape;382;p27"/>
          <p:cNvSpPr txBox="1">
            <a:spLocks noGrp="1"/>
          </p:cNvSpPr>
          <p:nvPr>
            <p:ph type="subTitle" idx="7"/>
          </p:nvPr>
        </p:nvSpPr>
        <p:spPr>
          <a:xfrm>
            <a:off x="1373500" y="1832245"/>
            <a:ext cx="20073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83" name="Google Shape;383;p27"/>
          <p:cNvSpPr txBox="1">
            <a:spLocks noGrp="1"/>
          </p:cNvSpPr>
          <p:nvPr>
            <p:ph type="subTitle" idx="8"/>
          </p:nvPr>
        </p:nvSpPr>
        <p:spPr>
          <a:xfrm>
            <a:off x="769019" y="6959856"/>
            <a:ext cx="20073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9"/>
          </p:nvPr>
        </p:nvSpPr>
        <p:spPr>
          <a:xfrm>
            <a:off x="4183850" y="1834220"/>
            <a:ext cx="20073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85" name="Google Shape;385;p27"/>
          <p:cNvSpPr txBox="1">
            <a:spLocks noGrp="1"/>
          </p:cNvSpPr>
          <p:nvPr>
            <p:ph type="subTitle" idx="13"/>
          </p:nvPr>
        </p:nvSpPr>
        <p:spPr>
          <a:xfrm>
            <a:off x="2776356" y="6959856"/>
            <a:ext cx="20073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14"/>
          </p:nvPr>
        </p:nvSpPr>
        <p:spPr>
          <a:xfrm>
            <a:off x="4783669" y="6959856"/>
            <a:ext cx="20073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387" name="Google Shape;387;p27"/>
          <p:cNvSpPr>
            <a:spLocks noGrp="1"/>
          </p:cNvSpPr>
          <p:nvPr>
            <p:ph type="pic" idx="15"/>
          </p:nvPr>
        </p:nvSpPr>
        <p:spPr>
          <a:xfrm>
            <a:off x="1369050" y="3283763"/>
            <a:ext cx="4821900" cy="31542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27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7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7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7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1_1_4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396" name="Google Shape;396;p28"/>
          <p:cNvSpPr txBox="1">
            <a:spLocks noGrp="1"/>
          </p:cNvSpPr>
          <p:nvPr>
            <p:ph type="subTitle" idx="1"/>
          </p:nvPr>
        </p:nvSpPr>
        <p:spPr>
          <a:xfrm>
            <a:off x="2913550" y="4620020"/>
            <a:ext cx="1732500" cy="4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97" name="Google Shape;397;p28"/>
          <p:cNvSpPr txBox="1">
            <a:spLocks noGrp="1"/>
          </p:cNvSpPr>
          <p:nvPr>
            <p:ph type="subTitle" idx="2"/>
          </p:nvPr>
        </p:nvSpPr>
        <p:spPr>
          <a:xfrm>
            <a:off x="914675" y="4620021"/>
            <a:ext cx="1732500" cy="4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98" name="Google Shape;398;p28"/>
          <p:cNvSpPr txBox="1">
            <a:spLocks noGrp="1"/>
          </p:cNvSpPr>
          <p:nvPr>
            <p:ph type="subTitle" idx="3"/>
          </p:nvPr>
        </p:nvSpPr>
        <p:spPr>
          <a:xfrm>
            <a:off x="4912431" y="4620020"/>
            <a:ext cx="1732500" cy="4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399" name="Google Shape;399;p28"/>
          <p:cNvSpPr txBox="1">
            <a:spLocks noGrp="1"/>
          </p:cNvSpPr>
          <p:nvPr>
            <p:ph type="subTitle" idx="4"/>
          </p:nvPr>
        </p:nvSpPr>
        <p:spPr>
          <a:xfrm>
            <a:off x="4953025" y="8707677"/>
            <a:ext cx="16533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00" name="Google Shape;400;p28"/>
          <p:cNvSpPr txBox="1">
            <a:spLocks noGrp="1"/>
          </p:cNvSpPr>
          <p:nvPr>
            <p:ph type="subTitle" idx="5"/>
          </p:nvPr>
        </p:nvSpPr>
        <p:spPr>
          <a:xfrm>
            <a:off x="2953350" y="8707677"/>
            <a:ext cx="16533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01" name="Google Shape;401;p28"/>
          <p:cNvSpPr txBox="1">
            <a:spLocks noGrp="1"/>
          </p:cNvSpPr>
          <p:nvPr>
            <p:ph type="subTitle" idx="6"/>
          </p:nvPr>
        </p:nvSpPr>
        <p:spPr>
          <a:xfrm>
            <a:off x="914800" y="8705895"/>
            <a:ext cx="1732500" cy="4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7"/>
          </p:nvPr>
        </p:nvSpPr>
        <p:spPr>
          <a:xfrm>
            <a:off x="2913550" y="3981075"/>
            <a:ext cx="1732500" cy="7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03" name="Google Shape;403;p28"/>
          <p:cNvSpPr txBox="1">
            <a:spLocks noGrp="1"/>
          </p:cNvSpPr>
          <p:nvPr>
            <p:ph type="subTitle" idx="8"/>
          </p:nvPr>
        </p:nvSpPr>
        <p:spPr>
          <a:xfrm>
            <a:off x="914675" y="3981075"/>
            <a:ext cx="1732500" cy="7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04" name="Google Shape;404;p28"/>
          <p:cNvSpPr txBox="1">
            <a:spLocks noGrp="1"/>
          </p:cNvSpPr>
          <p:nvPr>
            <p:ph type="subTitle" idx="9"/>
          </p:nvPr>
        </p:nvSpPr>
        <p:spPr>
          <a:xfrm>
            <a:off x="4912431" y="3981075"/>
            <a:ext cx="1732500" cy="7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05" name="Google Shape;405;p28"/>
          <p:cNvSpPr txBox="1">
            <a:spLocks noGrp="1"/>
          </p:cNvSpPr>
          <p:nvPr>
            <p:ph type="subTitle" idx="13"/>
          </p:nvPr>
        </p:nvSpPr>
        <p:spPr>
          <a:xfrm>
            <a:off x="4951900" y="8072484"/>
            <a:ext cx="1653300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06" name="Google Shape;406;p28"/>
          <p:cNvSpPr txBox="1">
            <a:spLocks noGrp="1"/>
          </p:cNvSpPr>
          <p:nvPr>
            <p:ph type="subTitle" idx="14"/>
          </p:nvPr>
        </p:nvSpPr>
        <p:spPr>
          <a:xfrm>
            <a:off x="2953350" y="8072484"/>
            <a:ext cx="1653300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07" name="Google Shape;407;p28"/>
          <p:cNvSpPr txBox="1">
            <a:spLocks noGrp="1"/>
          </p:cNvSpPr>
          <p:nvPr>
            <p:ph type="subTitle" idx="15"/>
          </p:nvPr>
        </p:nvSpPr>
        <p:spPr>
          <a:xfrm>
            <a:off x="914800" y="8069488"/>
            <a:ext cx="1732500" cy="7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08" name="Google Shape;408;p28"/>
          <p:cNvSpPr>
            <a:spLocks noGrp="1"/>
          </p:cNvSpPr>
          <p:nvPr>
            <p:ph type="pic" idx="16"/>
          </p:nvPr>
        </p:nvSpPr>
        <p:spPr>
          <a:xfrm>
            <a:off x="981425" y="2241775"/>
            <a:ext cx="1599000" cy="1581600"/>
          </a:xfrm>
          <a:prstGeom prst="rect">
            <a:avLst/>
          </a:prstGeom>
          <a:noFill/>
          <a:ln>
            <a:noFill/>
          </a:ln>
        </p:spPr>
      </p:sp>
      <p:sp>
        <p:nvSpPr>
          <p:cNvPr id="409" name="Google Shape;409;p28"/>
          <p:cNvSpPr>
            <a:spLocks noGrp="1"/>
          </p:cNvSpPr>
          <p:nvPr>
            <p:ph type="pic" idx="17"/>
          </p:nvPr>
        </p:nvSpPr>
        <p:spPr>
          <a:xfrm>
            <a:off x="4979181" y="2241775"/>
            <a:ext cx="1599000" cy="1581600"/>
          </a:xfrm>
          <a:prstGeom prst="rect">
            <a:avLst/>
          </a:prstGeom>
          <a:noFill/>
          <a:ln>
            <a:noFill/>
          </a:ln>
        </p:spPr>
      </p:sp>
      <p:sp>
        <p:nvSpPr>
          <p:cNvPr id="410" name="Google Shape;410;p28"/>
          <p:cNvSpPr>
            <a:spLocks noGrp="1"/>
          </p:cNvSpPr>
          <p:nvPr>
            <p:ph type="pic" idx="18"/>
          </p:nvPr>
        </p:nvSpPr>
        <p:spPr>
          <a:xfrm>
            <a:off x="2980300" y="2241775"/>
            <a:ext cx="1599000" cy="158160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28"/>
          <p:cNvSpPr>
            <a:spLocks noGrp="1"/>
          </p:cNvSpPr>
          <p:nvPr>
            <p:ph type="pic" idx="19"/>
          </p:nvPr>
        </p:nvSpPr>
        <p:spPr>
          <a:xfrm>
            <a:off x="981425" y="6328750"/>
            <a:ext cx="1599000" cy="15816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28"/>
          <p:cNvSpPr>
            <a:spLocks noGrp="1"/>
          </p:cNvSpPr>
          <p:nvPr>
            <p:ph type="pic" idx="20"/>
          </p:nvPr>
        </p:nvSpPr>
        <p:spPr>
          <a:xfrm>
            <a:off x="4979181" y="6328750"/>
            <a:ext cx="1599000" cy="15816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28"/>
          <p:cNvSpPr>
            <a:spLocks noGrp="1"/>
          </p:cNvSpPr>
          <p:nvPr>
            <p:ph type="pic" idx="21"/>
          </p:nvPr>
        </p:nvSpPr>
        <p:spPr>
          <a:xfrm>
            <a:off x="2980300" y="6328750"/>
            <a:ext cx="1599000" cy="1581600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28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8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8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8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8"/>
          <p:cNvSpPr/>
          <p:nvPr/>
        </p:nvSpPr>
        <p:spPr>
          <a:xfrm>
            <a:off x="345131" y="5177133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8"/>
          <p:cNvSpPr/>
          <p:nvPr/>
        </p:nvSpPr>
        <p:spPr>
          <a:xfrm>
            <a:off x="6877318" y="5177133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_AND_TWO_COLUMNS_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>
            <a:spLocks noGrp="1"/>
          </p:cNvSpPr>
          <p:nvPr>
            <p:ph type="pic" idx="2"/>
          </p:nvPr>
        </p:nvSpPr>
        <p:spPr>
          <a:xfrm>
            <a:off x="3779800" y="1425200"/>
            <a:ext cx="1599000" cy="19794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29"/>
          <p:cNvSpPr>
            <a:spLocks noGrp="1"/>
          </p:cNvSpPr>
          <p:nvPr>
            <p:ph type="pic" idx="3"/>
          </p:nvPr>
        </p:nvSpPr>
        <p:spPr>
          <a:xfrm>
            <a:off x="582900" y="1425200"/>
            <a:ext cx="1599000" cy="19794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29"/>
          <p:cNvSpPr txBox="1">
            <a:spLocks noGrp="1"/>
          </p:cNvSpPr>
          <p:nvPr>
            <p:ph type="subTitle" idx="1"/>
          </p:nvPr>
        </p:nvSpPr>
        <p:spPr>
          <a:xfrm>
            <a:off x="2277050" y="1555066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25" name="Google Shape;425;p29"/>
          <p:cNvSpPr txBox="1">
            <a:spLocks noGrp="1"/>
          </p:cNvSpPr>
          <p:nvPr>
            <p:ph type="subTitle" idx="4"/>
          </p:nvPr>
        </p:nvSpPr>
        <p:spPr>
          <a:xfrm>
            <a:off x="5474502" y="1555064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26" name="Google Shape;426;p29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427" name="Google Shape;427;p29"/>
          <p:cNvSpPr txBox="1">
            <a:spLocks noGrp="1"/>
          </p:cNvSpPr>
          <p:nvPr>
            <p:ph type="subTitle" idx="5"/>
          </p:nvPr>
        </p:nvSpPr>
        <p:spPr>
          <a:xfrm>
            <a:off x="581725" y="2676125"/>
            <a:ext cx="15990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28" name="Google Shape;428;p29"/>
          <p:cNvSpPr txBox="1">
            <a:spLocks noGrp="1"/>
          </p:cNvSpPr>
          <p:nvPr>
            <p:ph type="subTitle" idx="6"/>
          </p:nvPr>
        </p:nvSpPr>
        <p:spPr>
          <a:xfrm>
            <a:off x="3779800" y="2676125"/>
            <a:ext cx="15990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29" name="Google Shape;429;p29"/>
          <p:cNvSpPr>
            <a:spLocks noGrp="1"/>
          </p:cNvSpPr>
          <p:nvPr>
            <p:ph type="pic" idx="7"/>
          </p:nvPr>
        </p:nvSpPr>
        <p:spPr>
          <a:xfrm>
            <a:off x="3779800" y="3530625"/>
            <a:ext cx="1599000" cy="19794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29"/>
          <p:cNvSpPr>
            <a:spLocks noGrp="1"/>
          </p:cNvSpPr>
          <p:nvPr>
            <p:ph type="pic" idx="8"/>
          </p:nvPr>
        </p:nvSpPr>
        <p:spPr>
          <a:xfrm>
            <a:off x="582900" y="3527825"/>
            <a:ext cx="1599000" cy="19794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29"/>
          <p:cNvSpPr txBox="1">
            <a:spLocks noGrp="1"/>
          </p:cNvSpPr>
          <p:nvPr>
            <p:ph type="subTitle" idx="9"/>
          </p:nvPr>
        </p:nvSpPr>
        <p:spPr>
          <a:xfrm>
            <a:off x="581725" y="4778750"/>
            <a:ext cx="15990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32" name="Google Shape;432;p29"/>
          <p:cNvSpPr txBox="1">
            <a:spLocks noGrp="1"/>
          </p:cNvSpPr>
          <p:nvPr>
            <p:ph type="subTitle" idx="13"/>
          </p:nvPr>
        </p:nvSpPr>
        <p:spPr>
          <a:xfrm>
            <a:off x="3779800" y="4781550"/>
            <a:ext cx="15990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33" name="Google Shape;433;p29"/>
          <p:cNvSpPr>
            <a:spLocks noGrp="1"/>
          </p:cNvSpPr>
          <p:nvPr>
            <p:ph type="pic" idx="14"/>
          </p:nvPr>
        </p:nvSpPr>
        <p:spPr>
          <a:xfrm>
            <a:off x="3780075" y="5629691"/>
            <a:ext cx="1599000" cy="19794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29"/>
          <p:cNvSpPr>
            <a:spLocks noGrp="1"/>
          </p:cNvSpPr>
          <p:nvPr>
            <p:ph type="pic" idx="15"/>
          </p:nvPr>
        </p:nvSpPr>
        <p:spPr>
          <a:xfrm>
            <a:off x="582900" y="5629530"/>
            <a:ext cx="1599000" cy="19794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29"/>
          <p:cNvSpPr txBox="1">
            <a:spLocks noGrp="1"/>
          </p:cNvSpPr>
          <p:nvPr>
            <p:ph type="subTitle" idx="16"/>
          </p:nvPr>
        </p:nvSpPr>
        <p:spPr>
          <a:xfrm>
            <a:off x="581725" y="6880455"/>
            <a:ext cx="15990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36" name="Google Shape;436;p29"/>
          <p:cNvSpPr txBox="1">
            <a:spLocks noGrp="1"/>
          </p:cNvSpPr>
          <p:nvPr>
            <p:ph type="subTitle" idx="17"/>
          </p:nvPr>
        </p:nvSpPr>
        <p:spPr>
          <a:xfrm>
            <a:off x="3780075" y="6880616"/>
            <a:ext cx="15990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37" name="Google Shape;437;p29"/>
          <p:cNvSpPr>
            <a:spLocks noGrp="1"/>
          </p:cNvSpPr>
          <p:nvPr>
            <p:ph type="pic" idx="18"/>
          </p:nvPr>
        </p:nvSpPr>
        <p:spPr>
          <a:xfrm>
            <a:off x="3779800" y="7731725"/>
            <a:ext cx="1599000" cy="1979400"/>
          </a:xfrm>
          <a:prstGeom prst="rect">
            <a:avLst/>
          </a:prstGeom>
          <a:noFill/>
          <a:ln>
            <a:noFill/>
          </a:ln>
        </p:spPr>
      </p:sp>
      <p:sp>
        <p:nvSpPr>
          <p:cNvPr id="438" name="Google Shape;438;p29"/>
          <p:cNvSpPr>
            <a:spLocks noGrp="1"/>
          </p:cNvSpPr>
          <p:nvPr>
            <p:ph type="pic" idx="19"/>
          </p:nvPr>
        </p:nvSpPr>
        <p:spPr>
          <a:xfrm>
            <a:off x="582900" y="7731725"/>
            <a:ext cx="1599000" cy="1979400"/>
          </a:xfrm>
          <a:prstGeom prst="rect">
            <a:avLst/>
          </a:prstGeom>
          <a:noFill/>
          <a:ln>
            <a:noFill/>
          </a:ln>
        </p:spPr>
      </p:sp>
      <p:sp>
        <p:nvSpPr>
          <p:cNvPr id="439" name="Google Shape;439;p29"/>
          <p:cNvSpPr txBox="1">
            <a:spLocks noGrp="1"/>
          </p:cNvSpPr>
          <p:nvPr>
            <p:ph type="subTitle" idx="20"/>
          </p:nvPr>
        </p:nvSpPr>
        <p:spPr>
          <a:xfrm>
            <a:off x="581725" y="8982650"/>
            <a:ext cx="15990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40" name="Google Shape;440;p29"/>
          <p:cNvSpPr txBox="1">
            <a:spLocks noGrp="1"/>
          </p:cNvSpPr>
          <p:nvPr>
            <p:ph type="subTitle" idx="21"/>
          </p:nvPr>
        </p:nvSpPr>
        <p:spPr>
          <a:xfrm>
            <a:off x="3779800" y="8982650"/>
            <a:ext cx="1599000" cy="7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22"/>
          </p:nvPr>
        </p:nvSpPr>
        <p:spPr>
          <a:xfrm>
            <a:off x="2277050" y="3653691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42" name="Google Shape;442;p29"/>
          <p:cNvSpPr txBox="1">
            <a:spLocks noGrp="1"/>
          </p:cNvSpPr>
          <p:nvPr>
            <p:ph type="subTitle" idx="23"/>
          </p:nvPr>
        </p:nvSpPr>
        <p:spPr>
          <a:xfrm>
            <a:off x="5457463" y="3653939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24"/>
          </p:nvPr>
        </p:nvSpPr>
        <p:spPr>
          <a:xfrm>
            <a:off x="2277050" y="5759890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44" name="Google Shape;444;p29"/>
          <p:cNvSpPr txBox="1">
            <a:spLocks noGrp="1"/>
          </p:cNvSpPr>
          <p:nvPr>
            <p:ph type="subTitle" idx="25"/>
          </p:nvPr>
        </p:nvSpPr>
        <p:spPr>
          <a:xfrm>
            <a:off x="5473950" y="5759775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45" name="Google Shape;445;p29"/>
          <p:cNvSpPr txBox="1">
            <a:spLocks noGrp="1"/>
          </p:cNvSpPr>
          <p:nvPr>
            <p:ph type="subTitle" idx="26"/>
          </p:nvPr>
        </p:nvSpPr>
        <p:spPr>
          <a:xfrm>
            <a:off x="2277050" y="7865809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46" name="Google Shape;446;p29"/>
          <p:cNvSpPr txBox="1">
            <a:spLocks noGrp="1"/>
          </p:cNvSpPr>
          <p:nvPr>
            <p:ph type="subTitle" idx="27"/>
          </p:nvPr>
        </p:nvSpPr>
        <p:spPr>
          <a:xfrm>
            <a:off x="5473950" y="7865732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47" name="Google Shape;447;p29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9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9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2" name="Google Shape;452;p29"/>
          <p:cNvPicPr preferRelativeResize="0"/>
          <p:nvPr/>
        </p:nvPicPr>
        <p:blipFill rotWithShape="1">
          <a:blip r:embed="rId2">
            <a:alphaModFix/>
          </a:blip>
          <a:srcRect r="69546"/>
          <a:stretch/>
        </p:blipFill>
        <p:spPr>
          <a:xfrm>
            <a:off x="3480775" y="9618675"/>
            <a:ext cx="795674" cy="7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 1">
  <p:cSld name="TITLE_AND_TWO_COLUMNS_2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0"/>
          <p:cNvSpPr txBox="1">
            <a:spLocks noGrp="1"/>
          </p:cNvSpPr>
          <p:nvPr>
            <p:ph type="subTitle" idx="1"/>
          </p:nvPr>
        </p:nvSpPr>
        <p:spPr>
          <a:xfrm>
            <a:off x="957925" y="5929286"/>
            <a:ext cx="26574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2"/>
          </p:nvPr>
        </p:nvSpPr>
        <p:spPr>
          <a:xfrm>
            <a:off x="3945075" y="5929286"/>
            <a:ext cx="26574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56" name="Google Shape;456;p30"/>
          <p:cNvSpPr txBox="1">
            <a:spLocks noGrp="1"/>
          </p:cNvSpPr>
          <p:nvPr>
            <p:ph type="subTitle" idx="3"/>
          </p:nvPr>
        </p:nvSpPr>
        <p:spPr>
          <a:xfrm>
            <a:off x="957475" y="8407045"/>
            <a:ext cx="2658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57" name="Google Shape;457;p30"/>
          <p:cNvSpPr txBox="1">
            <a:spLocks noGrp="1"/>
          </p:cNvSpPr>
          <p:nvPr>
            <p:ph type="subTitle" idx="4"/>
          </p:nvPr>
        </p:nvSpPr>
        <p:spPr>
          <a:xfrm>
            <a:off x="3945075" y="8407045"/>
            <a:ext cx="26574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58" name="Google Shape;458;p30"/>
          <p:cNvSpPr txBox="1">
            <a:spLocks noGrp="1"/>
          </p:cNvSpPr>
          <p:nvPr>
            <p:ph type="subTitle" idx="5"/>
          </p:nvPr>
        </p:nvSpPr>
        <p:spPr>
          <a:xfrm>
            <a:off x="3945075" y="7168502"/>
            <a:ext cx="26574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59" name="Google Shape;459;p30"/>
          <p:cNvSpPr txBox="1">
            <a:spLocks noGrp="1"/>
          </p:cNvSpPr>
          <p:nvPr>
            <p:ph type="subTitle" idx="6"/>
          </p:nvPr>
        </p:nvSpPr>
        <p:spPr>
          <a:xfrm>
            <a:off x="957475" y="7168514"/>
            <a:ext cx="2658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60" name="Google Shape;460;p30"/>
          <p:cNvSpPr txBox="1">
            <a:spLocks noGrp="1"/>
          </p:cNvSpPr>
          <p:nvPr>
            <p:ph type="title"/>
          </p:nvPr>
        </p:nvSpPr>
        <p:spPr>
          <a:xfrm>
            <a:off x="689550" y="512064"/>
            <a:ext cx="61809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461" name="Google Shape;461;p30"/>
          <p:cNvSpPr txBox="1">
            <a:spLocks noGrp="1"/>
          </p:cNvSpPr>
          <p:nvPr>
            <p:ph type="subTitle" idx="7"/>
          </p:nvPr>
        </p:nvSpPr>
        <p:spPr>
          <a:xfrm>
            <a:off x="3944175" y="9644864"/>
            <a:ext cx="2658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62" name="Google Shape;462;p30"/>
          <p:cNvSpPr txBox="1">
            <a:spLocks noGrp="1"/>
          </p:cNvSpPr>
          <p:nvPr>
            <p:ph type="subTitle" idx="8"/>
          </p:nvPr>
        </p:nvSpPr>
        <p:spPr>
          <a:xfrm>
            <a:off x="957925" y="9645564"/>
            <a:ext cx="26574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463" name="Google Shape;463;p30"/>
          <p:cNvSpPr txBox="1">
            <a:spLocks noGrp="1"/>
          </p:cNvSpPr>
          <p:nvPr>
            <p:ph type="title" idx="9" hasCustomPrompt="1"/>
          </p:nvPr>
        </p:nvSpPr>
        <p:spPr>
          <a:xfrm>
            <a:off x="3945075" y="5303125"/>
            <a:ext cx="2657400" cy="39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464" name="Google Shape;464;p30"/>
          <p:cNvSpPr txBox="1">
            <a:spLocks noGrp="1"/>
          </p:cNvSpPr>
          <p:nvPr>
            <p:ph type="title" idx="13" hasCustomPrompt="1"/>
          </p:nvPr>
        </p:nvSpPr>
        <p:spPr>
          <a:xfrm>
            <a:off x="957925" y="5303125"/>
            <a:ext cx="2657400" cy="394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465" name="Google Shape;465;p30"/>
          <p:cNvSpPr txBox="1">
            <a:spLocks noGrp="1"/>
          </p:cNvSpPr>
          <p:nvPr>
            <p:ph type="title" idx="14" hasCustomPrompt="1"/>
          </p:nvPr>
        </p:nvSpPr>
        <p:spPr>
          <a:xfrm>
            <a:off x="957475" y="6537173"/>
            <a:ext cx="2658300" cy="394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466" name="Google Shape;466;p30"/>
          <p:cNvSpPr txBox="1">
            <a:spLocks noGrp="1"/>
          </p:cNvSpPr>
          <p:nvPr>
            <p:ph type="title" idx="15" hasCustomPrompt="1"/>
          </p:nvPr>
        </p:nvSpPr>
        <p:spPr>
          <a:xfrm>
            <a:off x="3945075" y="6537163"/>
            <a:ext cx="2657400" cy="394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dirty="0"/>
              <a:t>xx%</a:t>
            </a:r>
          </a:p>
        </p:txBody>
      </p:sp>
      <p:sp>
        <p:nvSpPr>
          <p:cNvPr id="467" name="Google Shape;467;p30"/>
          <p:cNvSpPr txBox="1">
            <a:spLocks noGrp="1"/>
          </p:cNvSpPr>
          <p:nvPr>
            <p:ph type="title" idx="16" hasCustomPrompt="1"/>
          </p:nvPr>
        </p:nvSpPr>
        <p:spPr>
          <a:xfrm>
            <a:off x="957475" y="7776375"/>
            <a:ext cx="2658300" cy="39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468" name="Google Shape;468;p30"/>
          <p:cNvSpPr txBox="1">
            <a:spLocks noGrp="1"/>
          </p:cNvSpPr>
          <p:nvPr>
            <p:ph type="title" idx="17" hasCustomPrompt="1"/>
          </p:nvPr>
        </p:nvSpPr>
        <p:spPr>
          <a:xfrm>
            <a:off x="3944625" y="7776375"/>
            <a:ext cx="2658300" cy="394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30"/>
          <p:cNvSpPr txBox="1">
            <a:spLocks noGrp="1"/>
          </p:cNvSpPr>
          <p:nvPr>
            <p:ph type="title" idx="18" hasCustomPrompt="1"/>
          </p:nvPr>
        </p:nvSpPr>
        <p:spPr>
          <a:xfrm>
            <a:off x="957475" y="9014900"/>
            <a:ext cx="2658300" cy="394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30"/>
          <p:cNvSpPr txBox="1">
            <a:spLocks noGrp="1"/>
          </p:cNvSpPr>
          <p:nvPr>
            <p:ph type="title" idx="19" hasCustomPrompt="1"/>
          </p:nvPr>
        </p:nvSpPr>
        <p:spPr>
          <a:xfrm>
            <a:off x="3944625" y="9014900"/>
            <a:ext cx="2658300" cy="394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471" name="Google Shape;471;p30"/>
          <p:cNvSpPr txBox="1">
            <a:spLocks noGrp="1"/>
          </p:cNvSpPr>
          <p:nvPr>
            <p:ph type="subTitle" idx="20"/>
          </p:nvPr>
        </p:nvSpPr>
        <p:spPr>
          <a:xfrm>
            <a:off x="957925" y="5697314"/>
            <a:ext cx="265740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72" name="Google Shape;472;p30"/>
          <p:cNvSpPr txBox="1">
            <a:spLocks noGrp="1"/>
          </p:cNvSpPr>
          <p:nvPr>
            <p:ph type="subTitle" idx="21"/>
          </p:nvPr>
        </p:nvSpPr>
        <p:spPr>
          <a:xfrm>
            <a:off x="3945075" y="5697326"/>
            <a:ext cx="265740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73" name="Google Shape;473;p30"/>
          <p:cNvSpPr txBox="1">
            <a:spLocks noGrp="1"/>
          </p:cNvSpPr>
          <p:nvPr>
            <p:ph type="subTitle" idx="22"/>
          </p:nvPr>
        </p:nvSpPr>
        <p:spPr>
          <a:xfrm>
            <a:off x="957475" y="8170441"/>
            <a:ext cx="265830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74" name="Google Shape;474;p30"/>
          <p:cNvSpPr txBox="1">
            <a:spLocks noGrp="1"/>
          </p:cNvSpPr>
          <p:nvPr>
            <p:ph type="subTitle" idx="23"/>
          </p:nvPr>
        </p:nvSpPr>
        <p:spPr>
          <a:xfrm>
            <a:off x="3945075" y="8170441"/>
            <a:ext cx="265740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75" name="Google Shape;475;p30"/>
          <p:cNvSpPr txBox="1">
            <a:spLocks noGrp="1"/>
          </p:cNvSpPr>
          <p:nvPr>
            <p:ph type="subTitle" idx="24"/>
          </p:nvPr>
        </p:nvSpPr>
        <p:spPr>
          <a:xfrm>
            <a:off x="3945075" y="6931342"/>
            <a:ext cx="265740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76" name="Google Shape;476;p30"/>
          <p:cNvSpPr txBox="1">
            <a:spLocks noGrp="1"/>
          </p:cNvSpPr>
          <p:nvPr>
            <p:ph type="subTitle" idx="25"/>
          </p:nvPr>
        </p:nvSpPr>
        <p:spPr>
          <a:xfrm>
            <a:off x="957475" y="6931354"/>
            <a:ext cx="265830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77" name="Google Shape;477;p30"/>
          <p:cNvSpPr txBox="1">
            <a:spLocks noGrp="1"/>
          </p:cNvSpPr>
          <p:nvPr>
            <p:ph type="subTitle" idx="26"/>
          </p:nvPr>
        </p:nvSpPr>
        <p:spPr>
          <a:xfrm>
            <a:off x="3945075" y="9408804"/>
            <a:ext cx="265830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78" name="Google Shape;478;p30"/>
          <p:cNvSpPr txBox="1">
            <a:spLocks noGrp="1"/>
          </p:cNvSpPr>
          <p:nvPr>
            <p:ph type="subTitle" idx="27"/>
          </p:nvPr>
        </p:nvSpPr>
        <p:spPr>
          <a:xfrm>
            <a:off x="957475" y="9409104"/>
            <a:ext cx="2658300" cy="4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479" name="Google Shape;479;p30"/>
          <p:cNvSpPr>
            <a:spLocks noGrp="1"/>
          </p:cNvSpPr>
          <p:nvPr>
            <p:ph type="pic" idx="28"/>
          </p:nvPr>
        </p:nvSpPr>
        <p:spPr>
          <a:xfrm>
            <a:off x="1770225" y="1775500"/>
            <a:ext cx="4019400" cy="2760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80" name="Google Shape;480;p30"/>
          <p:cNvGrpSpPr/>
          <p:nvPr/>
        </p:nvGrpSpPr>
        <p:grpSpPr>
          <a:xfrm>
            <a:off x="395061" y="539623"/>
            <a:ext cx="6769878" cy="3963567"/>
            <a:chOff x="384272" y="959299"/>
            <a:chExt cx="6769878" cy="3963567"/>
          </a:xfrm>
        </p:grpSpPr>
        <p:sp>
          <p:nvSpPr>
            <p:cNvPr id="481" name="Google Shape;481;p30"/>
            <p:cNvSpPr/>
            <p:nvPr/>
          </p:nvSpPr>
          <p:spPr>
            <a:xfrm rot="5400000">
              <a:off x="5032315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 rot="-5400000" flipH="1">
              <a:off x="-1457460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0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0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0"/>
          <p:cNvSpPr/>
          <p:nvPr/>
        </p:nvSpPr>
        <p:spPr>
          <a:xfrm>
            <a:off x="345131" y="51323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0"/>
          <p:cNvSpPr/>
          <p:nvPr/>
        </p:nvSpPr>
        <p:spPr>
          <a:xfrm>
            <a:off x="6877318" y="51323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0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888300" y="513925"/>
            <a:ext cx="5783400" cy="1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689550" y="2015425"/>
            <a:ext cx="6180900" cy="5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■"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Char char="■"/>
              <a:defRPr/>
            </a:lvl9pPr>
          </a:lstStyle>
          <a:p>
            <a:endParaRPr dirty="0"/>
          </a:p>
        </p:txBody>
      </p:sp>
      <p:sp>
        <p:nvSpPr>
          <p:cNvPr id="49" name="Google Shape;49;p4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169840" y="9632738"/>
            <a:ext cx="708578" cy="775725"/>
            <a:chOff x="169840" y="9632738"/>
            <a:chExt cx="708578" cy="775725"/>
          </a:xfrm>
        </p:grpSpPr>
        <p:sp>
          <p:nvSpPr>
            <p:cNvPr id="51" name="Google Shape;51;p4"/>
            <p:cNvSpPr/>
            <p:nvPr/>
          </p:nvSpPr>
          <p:spPr>
            <a:xfrm>
              <a:off x="172795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71318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169840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681582" y="9632738"/>
            <a:ext cx="708578" cy="775725"/>
            <a:chOff x="6681582" y="9632738"/>
            <a:chExt cx="708578" cy="775725"/>
          </a:xfrm>
        </p:grpSpPr>
        <p:sp>
          <p:nvSpPr>
            <p:cNvPr id="55" name="Google Shape;55;p4"/>
            <p:cNvSpPr/>
            <p:nvPr/>
          </p:nvSpPr>
          <p:spPr>
            <a:xfrm>
              <a:off x="6684538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6683060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6681582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"/>
          <p:cNvSpPr txBox="1">
            <a:spLocks noGrp="1"/>
          </p:cNvSpPr>
          <p:nvPr>
            <p:ph type="ctrTitle"/>
          </p:nvPr>
        </p:nvSpPr>
        <p:spPr>
          <a:xfrm>
            <a:off x="967345" y="513915"/>
            <a:ext cx="5625300" cy="12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490" name="Google Shape;490;p31"/>
          <p:cNvSpPr txBox="1">
            <a:spLocks noGrp="1"/>
          </p:cNvSpPr>
          <p:nvPr>
            <p:ph type="subTitle" idx="1"/>
          </p:nvPr>
        </p:nvSpPr>
        <p:spPr>
          <a:xfrm>
            <a:off x="967355" y="1939524"/>
            <a:ext cx="5625300" cy="12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  <p:sp>
        <p:nvSpPr>
          <p:cNvPr id="491" name="Google Shape;491;p31"/>
          <p:cNvSpPr txBox="1">
            <a:spLocks noGrp="1"/>
          </p:cNvSpPr>
          <p:nvPr>
            <p:ph type="subTitle" idx="2"/>
          </p:nvPr>
        </p:nvSpPr>
        <p:spPr>
          <a:xfrm>
            <a:off x="1384500" y="5307350"/>
            <a:ext cx="4791000" cy="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  <p:sp>
        <p:nvSpPr>
          <p:cNvPr id="492" name="Google Shape;492;p31"/>
          <p:cNvSpPr>
            <a:spLocks noGrp="1"/>
          </p:cNvSpPr>
          <p:nvPr>
            <p:ph type="pic" idx="3"/>
          </p:nvPr>
        </p:nvSpPr>
        <p:spPr>
          <a:xfrm>
            <a:off x="1774975" y="6182525"/>
            <a:ext cx="4014900" cy="31533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31"/>
          <p:cNvSpPr txBox="1"/>
          <p:nvPr/>
        </p:nvSpPr>
        <p:spPr>
          <a:xfrm>
            <a:off x="1384500" y="4314041"/>
            <a:ext cx="47910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CREDITS: This presentation template was created by </a:t>
            </a:r>
            <a:r>
              <a:rPr lang="en" sz="1200" b="1" dirty="0">
                <a:solidFill>
                  <a:schemeClr val="hlink"/>
                </a:solidFill>
                <a:uFill>
                  <a:noFill/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  <a:hlinkClick r:id="rId2"/>
              </a:rPr>
              <a:t>Slidesgo</a:t>
            </a:r>
            <a:r>
              <a:rPr lang="en" sz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, and includes icons by </a:t>
            </a:r>
            <a:r>
              <a:rPr lang="en" sz="1200" b="1" dirty="0">
                <a:solidFill>
                  <a:schemeClr val="dk1"/>
                </a:solidFill>
                <a:uFill>
                  <a:noFill/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, and infographics &amp; images by </a:t>
            </a:r>
            <a:r>
              <a:rPr lang="en" sz="1200" b="1" dirty="0">
                <a:solidFill>
                  <a:schemeClr val="dk1"/>
                </a:solidFill>
                <a:uFill>
                  <a:noFill/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</p:txBody>
      </p:sp>
      <p:grpSp>
        <p:nvGrpSpPr>
          <p:cNvPr id="494" name="Google Shape;494;p31"/>
          <p:cNvGrpSpPr/>
          <p:nvPr/>
        </p:nvGrpSpPr>
        <p:grpSpPr>
          <a:xfrm>
            <a:off x="395061" y="5773862"/>
            <a:ext cx="6769878" cy="3963567"/>
            <a:chOff x="384272" y="959299"/>
            <a:chExt cx="6769878" cy="3963567"/>
          </a:xfrm>
        </p:grpSpPr>
        <p:sp>
          <p:nvSpPr>
            <p:cNvPr id="495" name="Google Shape;495;p31"/>
            <p:cNvSpPr/>
            <p:nvPr/>
          </p:nvSpPr>
          <p:spPr>
            <a:xfrm rot="5400000">
              <a:off x="5032315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 rot="-5400000" flipH="1">
              <a:off x="-1457460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31"/>
          <p:cNvSpPr/>
          <p:nvPr/>
        </p:nvSpPr>
        <p:spPr>
          <a:xfrm>
            <a:off x="345131" y="51072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1"/>
          <p:cNvSpPr/>
          <p:nvPr/>
        </p:nvSpPr>
        <p:spPr>
          <a:xfrm>
            <a:off x="6877318" y="51072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1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1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2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2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2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2"/>
          <p:cNvSpPr/>
          <p:nvPr/>
        </p:nvSpPr>
        <p:spPr>
          <a:xfrm>
            <a:off x="345131" y="51323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2"/>
          <p:cNvSpPr/>
          <p:nvPr/>
        </p:nvSpPr>
        <p:spPr>
          <a:xfrm>
            <a:off x="6877318" y="5132380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2"/>
          <p:cNvSpPr/>
          <p:nvPr/>
        </p:nvSpPr>
        <p:spPr>
          <a:xfrm rot="5400000">
            <a:off x="5043079" y="7599617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2"/>
          <p:cNvSpPr/>
          <p:nvPr/>
        </p:nvSpPr>
        <p:spPr>
          <a:xfrm rot="-5400000" flipH="1">
            <a:off x="-1446696" y="2767542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2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bg>
      <p:bgPr>
        <a:solidFill>
          <a:schemeClr val="lt1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3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3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3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>
            <a:spLocks noGrp="1"/>
          </p:cNvSpPr>
          <p:nvPr>
            <p:ph type="pic" idx="2"/>
          </p:nvPr>
        </p:nvSpPr>
        <p:spPr>
          <a:xfrm>
            <a:off x="981450" y="1838300"/>
            <a:ext cx="5596500" cy="2371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5"/>
          <p:cNvSpPr>
            <a:spLocks noGrp="1"/>
          </p:cNvSpPr>
          <p:nvPr>
            <p:ph type="pic" idx="3"/>
          </p:nvPr>
        </p:nvSpPr>
        <p:spPr>
          <a:xfrm>
            <a:off x="981750" y="6297163"/>
            <a:ext cx="5596500" cy="2368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1072500" y="3568550"/>
            <a:ext cx="2616300" cy="4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072511" y="4294388"/>
            <a:ext cx="2616300" cy="5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 i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5"/>
          </p:nvPr>
        </p:nvSpPr>
        <p:spPr>
          <a:xfrm>
            <a:off x="3870750" y="3568550"/>
            <a:ext cx="2616300" cy="4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5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6"/>
          </p:nvPr>
        </p:nvSpPr>
        <p:spPr>
          <a:xfrm>
            <a:off x="1072500" y="8022750"/>
            <a:ext cx="2616300" cy="4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 b="1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Orbitr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7"/>
          </p:nvPr>
        </p:nvSpPr>
        <p:spPr>
          <a:xfrm>
            <a:off x="1072511" y="8745088"/>
            <a:ext cx="2616300" cy="5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 i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8"/>
          </p:nvPr>
        </p:nvSpPr>
        <p:spPr>
          <a:xfrm>
            <a:off x="3870750" y="8022750"/>
            <a:ext cx="2616300" cy="4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5" name="Google Shape;75;p5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5"/>
          <p:cNvGrpSpPr/>
          <p:nvPr/>
        </p:nvGrpSpPr>
        <p:grpSpPr>
          <a:xfrm>
            <a:off x="169840" y="5338563"/>
            <a:ext cx="708578" cy="775725"/>
            <a:chOff x="169840" y="9632738"/>
            <a:chExt cx="708578" cy="775725"/>
          </a:xfrm>
        </p:grpSpPr>
        <p:sp>
          <p:nvSpPr>
            <p:cNvPr id="77" name="Google Shape;77;p5"/>
            <p:cNvSpPr/>
            <p:nvPr/>
          </p:nvSpPr>
          <p:spPr>
            <a:xfrm>
              <a:off x="172795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71318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69840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6681582" y="5338563"/>
            <a:ext cx="708578" cy="775725"/>
            <a:chOff x="6681582" y="9632738"/>
            <a:chExt cx="708578" cy="775725"/>
          </a:xfrm>
        </p:grpSpPr>
        <p:sp>
          <p:nvSpPr>
            <p:cNvPr id="81" name="Google Shape;81;p5"/>
            <p:cNvSpPr/>
            <p:nvPr/>
          </p:nvSpPr>
          <p:spPr>
            <a:xfrm>
              <a:off x="6684538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683060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6681582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5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6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967150" y="513925"/>
            <a:ext cx="56253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1"/>
          </p:nvPr>
        </p:nvSpPr>
        <p:spPr>
          <a:xfrm>
            <a:off x="967550" y="2233924"/>
            <a:ext cx="5625300" cy="20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32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  <p:sp>
        <p:nvSpPr>
          <p:cNvPr id="95" name="Google Shape;95;p7"/>
          <p:cNvSpPr>
            <a:spLocks noGrp="1"/>
          </p:cNvSpPr>
          <p:nvPr>
            <p:ph type="pic" idx="2"/>
          </p:nvPr>
        </p:nvSpPr>
        <p:spPr>
          <a:xfrm>
            <a:off x="1772450" y="6609275"/>
            <a:ext cx="4023900" cy="2726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7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5400000">
            <a:off x="5043104" y="4075623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-5400000" flipH="1">
            <a:off x="-1446671" y="7620198"/>
            <a:ext cx="3963567" cy="280103"/>
          </a:xfrm>
          <a:custGeom>
            <a:avLst/>
            <a:gdLst/>
            <a:ahLst/>
            <a:cxnLst/>
            <a:rect l="l" t="t" r="r" b="b"/>
            <a:pathLst>
              <a:path w="81492" h="5759" extrusionOk="0">
                <a:moveTo>
                  <a:pt x="4536" y="0"/>
                </a:moveTo>
                <a:cubicBezTo>
                  <a:pt x="5884" y="0"/>
                  <a:pt x="6461" y="1373"/>
                  <a:pt x="7072" y="2829"/>
                </a:cubicBezTo>
                <a:cubicBezTo>
                  <a:pt x="7575" y="4026"/>
                  <a:pt x="8152" y="5382"/>
                  <a:pt x="9081" y="5382"/>
                </a:cubicBezTo>
                <a:cubicBezTo>
                  <a:pt x="10002" y="5382"/>
                  <a:pt x="10571" y="4026"/>
                  <a:pt x="11073" y="2829"/>
                </a:cubicBezTo>
                <a:cubicBezTo>
                  <a:pt x="11692" y="1373"/>
                  <a:pt x="12270" y="0"/>
                  <a:pt x="13609" y="0"/>
                </a:cubicBezTo>
                <a:cubicBezTo>
                  <a:pt x="14948" y="0"/>
                  <a:pt x="15525" y="1373"/>
                  <a:pt x="16136" y="2829"/>
                </a:cubicBezTo>
                <a:cubicBezTo>
                  <a:pt x="16638" y="4026"/>
                  <a:pt x="17216" y="5382"/>
                  <a:pt x="18137" y="5382"/>
                </a:cubicBezTo>
                <a:cubicBezTo>
                  <a:pt x="19057" y="5382"/>
                  <a:pt x="19635" y="4026"/>
                  <a:pt x="20137" y="2829"/>
                </a:cubicBezTo>
                <a:cubicBezTo>
                  <a:pt x="20748" y="1373"/>
                  <a:pt x="21325" y="0"/>
                  <a:pt x="22664" y="0"/>
                </a:cubicBezTo>
                <a:cubicBezTo>
                  <a:pt x="24003" y="0"/>
                  <a:pt x="24581" y="1373"/>
                  <a:pt x="25192" y="2829"/>
                </a:cubicBezTo>
                <a:cubicBezTo>
                  <a:pt x="25694" y="4026"/>
                  <a:pt x="26271" y="5382"/>
                  <a:pt x="27192" y="5382"/>
                </a:cubicBezTo>
                <a:cubicBezTo>
                  <a:pt x="28113" y="5382"/>
                  <a:pt x="28682" y="4026"/>
                  <a:pt x="29192" y="2829"/>
                </a:cubicBezTo>
                <a:cubicBezTo>
                  <a:pt x="29803" y="1373"/>
                  <a:pt x="30381" y="0"/>
                  <a:pt x="31720" y="0"/>
                </a:cubicBezTo>
                <a:cubicBezTo>
                  <a:pt x="33059" y="0"/>
                  <a:pt x="33636" y="1373"/>
                  <a:pt x="34247" y="2829"/>
                </a:cubicBezTo>
                <a:cubicBezTo>
                  <a:pt x="34750" y="4026"/>
                  <a:pt x="35327" y="5382"/>
                  <a:pt x="36248" y="5382"/>
                </a:cubicBezTo>
                <a:cubicBezTo>
                  <a:pt x="37168" y="5382"/>
                  <a:pt x="37746" y="4026"/>
                  <a:pt x="38248" y="2829"/>
                </a:cubicBezTo>
                <a:cubicBezTo>
                  <a:pt x="38859" y="1373"/>
                  <a:pt x="39436" y="0"/>
                  <a:pt x="40775" y="0"/>
                </a:cubicBezTo>
                <a:cubicBezTo>
                  <a:pt x="42114" y="0"/>
                  <a:pt x="42692" y="1373"/>
                  <a:pt x="43303" y="2829"/>
                </a:cubicBezTo>
                <a:cubicBezTo>
                  <a:pt x="43805" y="4026"/>
                  <a:pt x="44374" y="5382"/>
                  <a:pt x="45303" y="5382"/>
                </a:cubicBezTo>
                <a:cubicBezTo>
                  <a:pt x="46224" y="5382"/>
                  <a:pt x="46793" y="4026"/>
                  <a:pt x="47295" y="2829"/>
                </a:cubicBezTo>
                <a:cubicBezTo>
                  <a:pt x="47906" y="1373"/>
                  <a:pt x="48483" y="0"/>
                  <a:pt x="49831" y="0"/>
                </a:cubicBezTo>
                <a:cubicBezTo>
                  <a:pt x="51170" y="0"/>
                  <a:pt x="51747" y="1373"/>
                  <a:pt x="52358" y="2829"/>
                </a:cubicBezTo>
                <a:cubicBezTo>
                  <a:pt x="52861" y="4026"/>
                  <a:pt x="53430" y="5382"/>
                  <a:pt x="54350" y="5382"/>
                </a:cubicBezTo>
                <a:cubicBezTo>
                  <a:pt x="55271" y="5382"/>
                  <a:pt x="55848" y="4026"/>
                  <a:pt x="56351" y="2829"/>
                </a:cubicBezTo>
                <a:cubicBezTo>
                  <a:pt x="56962" y="1373"/>
                  <a:pt x="57539" y="0"/>
                  <a:pt x="58878" y="0"/>
                </a:cubicBezTo>
                <a:cubicBezTo>
                  <a:pt x="60217" y="0"/>
                  <a:pt x="60795" y="1373"/>
                  <a:pt x="61406" y="2829"/>
                </a:cubicBezTo>
                <a:cubicBezTo>
                  <a:pt x="61908" y="4026"/>
                  <a:pt x="62477" y="5382"/>
                  <a:pt x="63398" y="5382"/>
                </a:cubicBezTo>
                <a:cubicBezTo>
                  <a:pt x="64318" y="5382"/>
                  <a:pt x="64887" y="4026"/>
                  <a:pt x="65398" y="2829"/>
                </a:cubicBezTo>
                <a:cubicBezTo>
                  <a:pt x="66009" y="1373"/>
                  <a:pt x="66586" y="0"/>
                  <a:pt x="67925" y="0"/>
                </a:cubicBezTo>
                <a:cubicBezTo>
                  <a:pt x="69264" y="0"/>
                  <a:pt x="69842" y="1373"/>
                  <a:pt x="70453" y="2829"/>
                </a:cubicBezTo>
                <a:cubicBezTo>
                  <a:pt x="70955" y="4026"/>
                  <a:pt x="71524" y="5382"/>
                  <a:pt x="72445" y="5382"/>
                </a:cubicBezTo>
                <a:cubicBezTo>
                  <a:pt x="73365" y="5382"/>
                  <a:pt x="73934" y="4026"/>
                  <a:pt x="74445" y="2829"/>
                </a:cubicBezTo>
                <a:cubicBezTo>
                  <a:pt x="75056" y="1373"/>
                  <a:pt x="75633" y="0"/>
                  <a:pt x="76972" y="0"/>
                </a:cubicBezTo>
                <a:cubicBezTo>
                  <a:pt x="78312" y="0"/>
                  <a:pt x="78889" y="1373"/>
                  <a:pt x="79500" y="2829"/>
                </a:cubicBezTo>
                <a:cubicBezTo>
                  <a:pt x="80002" y="4026"/>
                  <a:pt x="80571" y="5382"/>
                  <a:pt x="81492" y="5382"/>
                </a:cubicBezTo>
                <a:lnTo>
                  <a:pt x="81492" y="5758"/>
                </a:lnTo>
                <a:cubicBezTo>
                  <a:pt x="80153" y="5758"/>
                  <a:pt x="79575" y="4386"/>
                  <a:pt x="78964" y="2929"/>
                </a:cubicBezTo>
                <a:cubicBezTo>
                  <a:pt x="78462" y="1733"/>
                  <a:pt x="77893" y="377"/>
                  <a:pt x="76972" y="377"/>
                </a:cubicBezTo>
                <a:cubicBezTo>
                  <a:pt x="76043" y="377"/>
                  <a:pt x="75474" y="1733"/>
                  <a:pt x="74972" y="2929"/>
                </a:cubicBezTo>
                <a:cubicBezTo>
                  <a:pt x="74361" y="4386"/>
                  <a:pt x="73784" y="5758"/>
                  <a:pt x="72445" y="5758"/>
                </a:cubicBezTo>
                <a:cubicBezTo>
                  <a:pt x="71106" y="5758"/>
                  <a:pt x="70528" y="4386"/>
                  <a:pt x="69917" y="2929"/>
                </a:cubicBezTo>
                <a:cubicBezTo>
                  <a:pt x="69415" y="1733"/>
                  <a:pt x="68846" y="377"/>
                  <a:pt x="67925" y="377"/>
                </a:cubicBezTo>
                <a:cubicBezTo>
                  <a:pt x="67005" y="377"/>
                  <a:pt x="66427" y="1733"/>
                  <a:pt x="65925" y="2929"/>
                </a:cubicBezTo>
                <a:cubicBezTo>
                  <a:pt x="65314" y="4386"/>
                  <a:pt x="64737" y="5758"/>
                  <a:pt x="63398" y="5758"/>
                </a:cubicBezTo>
                <a:cubicBezTo>
                  <a:pt x="62058" y="5758"/>
                  <a:pt x="61481" y="4386"/>
                  <a:pt x="60870" y="2929"/>
                </a:cubicBezTo>
                <a:cubicBezTo>
                  <a:pt x="60368" y="1733"/>
                  <a:pt x="59799" y="377"/>
                  <a:pt x="58878" y="377"/>
                </a:cubicBezTo>
                <a:cubicBezTo>
                  <a:pt x="57957" y="377"/>
                  <a:pt x="57380" y="1733"/>
                  <a:pt x="56878" y="2929"/>
                </a:cubicBezTo>
                <a:cubicBezTo>
                  <a:pt x="56267" y="4386"/>
                  <a:pt x="55689" y="5758"/>
                  <a:pt x="54350" y="5758"/>
                </a:cubicBezTo>
                <a:cubicBezTo>
                  <a:pt x="53011" y="5758"/>
                  <a:pt x="52434" y="4386"/>
                  <a:pt x="51823" y="2929"/>
                </a:cubicBezTo>
                <a:cubicBezTo>
                  <a:pt x="51321" y="1733"/>
                  <a:pt x="50752" y="377"/>
                  <a:pt x="49831" y="377"/>
                </a:cubicBezTo>
                <a:cubicBezTo>
                  <a:pt x="48902" y="377"/>
                  <a:pt x="48333" y="1733"/>
                  <a:pt x="47831" y="2929"/>
                </a:cubicBezTo>
                <a:cubicBezTo>
                  <a:pt x="47220" y="4386"/>
                  <a:pt x="46642" y="5758"/>
                  <a:pt x="45303" y="5758"/>
                </a:cubicBezTo>
                <a:cubicBezTo>
                  <a:pt x="43964" y="5758"/>
                  <a:pt x="43387" y="4386"/>
                  <a:pt x="42776" y="2929"/>
                </a:cubicBezTo>
                <a:cubicBezTo>
                  <a:pt x="42273" y="1733"/>
                  <a:pt x="41696" y="377"/>
                  <a:pt x="40775" y="377"/>
                </a:cubicBezTo>
                <a:cubicBezTo>
                  <a:pt x="39855" y="377"/>
                  <a:pt x="39277" y="1733"/>
                  <a:pt x="38775" y="2929"/>
                </a:cubicBezTo>
                <a:cubicBezTo>
                  <a:pt x="38164" y="4386"/>
                  <a:pt x="37587" y="5758"/>
                  <a:pt x="36248" y="5758"/>
                </a:cubicBezTo>
                <a:cubicBezTo>
                  <a:pt x="34909" y="5758"/>
                  <a:pt x="34331" y="4386"/>
                  <a:pt x="33720" y="2929"/>
                </a:cubicBezTo>
                <a:cubicBezTo>
                  <a:pt x="33218" y="1733"/>
                  <a:pt x="32640" y="377"/>
                  <a:pt x="31720" y="377"/>
                </a:cubicBezTo>
                <a:cubicBezTo>
                  <a:pt x="30791" y="377"/>
                  <a:pt x="30222" y="1733"/>
                  <a:pt x="29720" y="2929"/>
                </a:cubicBezTo>
                <a:cubicBezTo>
                  <a:pt x="29109" y="4386"/>
                  <a:pt x="28531" y="5758"/>
                  <a:pt x="27192" y="5758"/>
                </a:cubicBezTo>
                <a:cubicBezTo>
                  <a:pt x="25853" y="5758"/>
                  <a:pt x="25276" y="4386"/>
                  <a:pt x="24665" y="2929"/>
                </a:cubicBezTo>
                <a:cubicBezTo>
                  <a:pt x="24162" y="1733"/>
                  <a:pt x="23593" y="377"/>
                  <a:pt x="22664" y="377"/>
                </a:cubicBezTo>
                <a:cubicBezTo>
                  <a:pt x="21744" y="377"/>
                  <a:pt x="21175" y="1733"/>
                  <a:pt x="20664" y="2929"/>
                </a:cubicBezTo>
                <a:cubicBezTo>
                  <a:pt x="20053" y="4386"/>
                  <a:pt x="19476" y="5758"/>
                  <a:pt x="18137" y="5758"/>
                </a:cubicBezTo>
                <a:cubicBezTo>
                  <a:pt x="16797" y="5758"/>
                  <a:pt x="16220" y="4386"/>
                  <a:pt x="15609" y="2929"/>
                </a:cubicBezTo>
                <a:cubicBezTo>
                  <a:pt x="15107" y="1733"/>
                  <a:pt x="14529" y="377"/>
                  <a:pt x="13609" y="377"/>
                </a:cubicBezTo>
                <a:cubicBezTo>
                  <a:pt x="12688" y="377"/>
                  <a:pt x="12111" y="1733"/>
                  <a:pt x="11608" y="2929"/>
                </a:cubicBezTo>
                <a:cubicBezTo>
                  <a:pt x="10998" y="4386"/>
                  <a:pt x="10420" y="5758"/>
                  <a:pt x="9081" y="5758"/>
                </a:cubicBezTo>
                <a:cubicBezTo>
                  <a:pt x="7734" y="5758"/>
                  <a:pt x="7156" y="4386"/>
                  <a:pt x="6545" y="2929"/>
                </a:cubicBezTo>
                <a:cubicBezTo>
                  <a:pt x="6035" y="1733"/>
                  <a:pt x="5465" y="377"/>
                  <a:pt x="4536" y="377"/>
                </a:cubicBezTo>
                <a:cubicBezTo>
                  <a:pt x="3616" y="377"/>
                  <a:pt x="3038" y="1733"/>
                  <a:pt x="2536" y="2929"/>
                </a:cubicBezTo>
                <a:cubicBezTo>
                  <a:pt x="1925" y="4386"/>
                  <a:pt x="1339" y="5758"/>
                  <a:pt x="0" y="5758"/>
                </a:cubicBezTo>
                <a:lnTo>
                  <a:pt x="0" y="5382"/>
                </a:lnTo>
                <a:cubicBezTo>
                  <a:pt x="929" y="5382"/>
                  <a:pt x="1498" y="4026"/>
                  <a:pt x="2001" y="2829"/>
                </a:cubicBezTo>
                <a:cubicBezTo>
                  <a:pt x="2620" y="1373"/>
                  <a:pt x="3197" y="0"/>
                  <a:pt x="45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572875" y="2385350"/>
            <a:ext cx="6414300" cy="27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105" name="Google Shape;105;p8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>
            <a:spLocks noGrp="1"/>
          </p:cNvSpPr>
          <p:nvPr>
            <p:ph type="pic" idx="2"/>
          </p:nvPr>
        </p:nvSpPr>
        <p:spPr>
          <a:xfrm>
            <a:off x="981750" y="5139450"/>
            <a:ext cx="5596500" cy="27699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8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8"/>
          <p:cNvGrpSpPr/>
          <p:nvPr/>
        </p:nvGrpSpPr>
        <p:grpSpPr>
          <a:xfrm>
            <a:off x="169840" y="255291"/>
            <a:ext cx="708578" cy="775495"/>
            <a:chOff x="169840" y="255291"/>
            <a:chExt cx="708578" cy="775495"/>
          </a:xfrm>
        </p:grpSpPr>
        <p:sp>
          <p:nvSpPr>
            <p:cNvPr id="110" name="Google Shape;110;p8"/>
            <p:cNvSpPr/>
            <p:nvPr/>
          </p:nvSpPr>
          <p:spPr>
            <a:xfrm>
              <a:off x="172795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71318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169840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6681582" y="255291"/>
            <a:ext cx="708578" cy="775495"/>
            <a:chOff x="6681582" y="255291"/>
            <a:chExt cx="708578" cy="775495"/>
          </a:xfrm>
        </p:grpSpPr>
        <p:sp>
          <p:nvSpPr>
            <p:cNvPr id="114" name="Google Shape;114;p8"/>
            <p:cNvSpPr/>
            <p:nvPr/>
          </p:nvSpPr>
          <p:spPr>
            <a:xfrm>
              <a:off x="6684538" y="25529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6683060" y="772488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6681582" y="513913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8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>
            <a:off x="345131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6877318" y="345067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345131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"/>
          <p:cNvSpPr/>
          <p:nvPr/>
        </p:nvSpPr>
        <p:spPr>
          <a:xfrm>
            <a:off x="6877318" y="1000920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9"/>
          <p:cNvGrpSpPr/>
          <p:nvPr/>
        </p:nvGrpSpPr>
        <p:grpSpPr>
          <a:xfrm>
            <a:off x="169840" y="5338563"/>
            <a:ext cx="708578" cy="775725"/>
            <a:chOff x="169840" y="9632738"/>
            <a:chExt cx="708578" cy="775725"/>
          </a:xfrm>
        </p:grpSpPr>
        <p:sp>
          <p:nvSpPr>
            <p:cNvPr id="125" name="Google Shape;125;p9"/>
            <p:cNvSpPr/>
            <p:nvPr/>
          </p:nvSpPr>
          <p:spPr>
            <a:xfrm>
              <a:off x="172795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171318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169840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9"/>
          <p:cNvGrpSpPr/>
          <p:nvPr/>
        </p:nvGrpSpPr>
        <p:grpSpPr>
          <a:xfrm>
            <a:off x="6681582" y="5338563"/>
            <a:ext cx="708578" cy="775725"/>
            <a:chOff x="6681582" y="9632738"/>
            <a:chExt cx="708578" cy="775725"/>
          </a:xfrm>
        </p:grpSpPr>
        <p:sp>
          <p:nvSpPr>
            <p:cNvPr id="129" name="Google Shape;129;p9"/>
            <p:cNvSpPr/>
            <p:nvPr/>
          </p:nvSpPr>
          <p:spPr>
            <a:xfrm>
              <a:off x="6684538" y="10149841"/>
              <a:ext cx="705622" cy="258622"/>
            </a:xfrm>
            <a:custGeom>
              <a:avLst/>
              <a:gdLst/>
              <a:ahLst/>
              <a:cxnLst/>
              <a:rect l="l" t="t" r="r" b="b"/>
              <a:pathLst>
                <a:path w="15279" h="5600" extrusionOk="0">
                  <a:moveTo>
                    <a:pt x="7643" y="1"/>
                  </a:moveTo>
                  <a:cubicBezTo>
                    <a:pt x="11859" y="1"/>
                    <a:pt x="15279" y="1254"/>
                    <a:pt x="15279" y="2797"/>
                  </a:cubicBezTo>
                  <a:cubicBezTo>
                    <a:pt x="15279" y="4346"/>
                    <a:pt x="11859" y="5599"/>
                    <a:pt x="7643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683060" y="9891313"/>
              <a:ext cx="705345" cy="258299"/>
            </a:xfrm>
            <a:custGeom>
              <a:avLst/>
              <a:gdLst/>
              <a:ahLst/>
              <a:cxnLst/>
              <a:rect l="l" t="t" r="r" b="b"/>
              <a:pathLst>
                <a:path w="15273" h="5593" extrusionOk="0">
                  <a:moveTo>
                    <a:pt x="7636" y="0"/>
                  </a:moveTo>
                  <a:cubicBezTo>
                    <a:pt x="11853" y="0"/>
                    <a:pt x="15272" y="1254"/>
                    <a:pt x="15272" y="2796"/>
                  </a:cubicBezTo>
                  <a:cubicBezTo>
                    <a:pt x="15272" y="4345"/>
                    <a:pt x="11853" y="5592"/>
                    <a:pt x="7636" y="5592"/>
                  </a:cubicBezTo>
                  <a:cubicBezTo>
                    <a:pt x="3420" y="5592"/>
                    <a:pt x="0" y="4345"/>
                    <a:pt x="0" y="2796"/>
                  </a:cubicBezTo>
                  <a:cubicBezTo>
                    <a:pt x="0" y="1254"/>
                    <a:pt x="3420" y="0"/>
                    <a:pt x="7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681582" y="9632738"/>
              <a:ext cx="705345" cy="258622"/>
            </a:xfrm>
            <a:custGeom>
              <a:avLst/>
              <a:gdLst/>
              <a:ahLst/>
              <a:cxnLst/>
              <a:rect l="l" t="t" r="r" b="b"/>
              <a:pathLst>
                <a:path w="15273" h="5600" extrusionOk="0">
                  <a:moveTo>
                    <a:pt x="7636" y="1"/>
                  </a:moveTo>
                  <a:cubicBezTo>
                    <a:pt x="11853" y="1"/>
                    <a:pt x="15272" y="1254"/>
                    <a:pt x="15272" y="2797"/>
                  </a:cubicBezTo>
                  <a:cubicBezTo>
                    <a:pt x="15272" y="4346"/>
                    <a:pt x="11853" y="5599"/>
                    <a:pt x="7636" y="5599"/>
                  </a:cubicBezTo>
                  <a:cubicBezTo>
                    <a:pt x="3420" y="5599"/>
                    <a:pt x="0" y="4346"/>
                    <a:pt x="0" y="2797"/>
                  </a:cubicBezTo>
                  <a:cubicBezTo>
                    <a:pt x="0" y="1254"/>
                    <a:pt x="3420" y="1"/>
                    <a:pt x="7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967150" y="513925"/>
            <a:ext cx="56253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967550" y="2233924"/>
            <a:ext cx="5625300" cy="20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32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512075" y="513925"/>
            <a:ext cx="6534000" cy="139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10"/>
          <p:cNvSpPr/>
          <p:nvPr/>
        </p:nvSpPr>
        <p:spPr>
          <a:xfrm>
            <a:off x="345131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6877318" y="10009205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"/>
          <p:cNvSpPr/>
          <p:nvPr/>
        </p:nvSpPr>
        <p:spPr>
          <a:xfrm>
            <a:off x="3366113" y="9947677"/>
            <a:ext cx="834445" cy="460783"/>
          </a:xfrm>
          <a:custGeom>
            <a:avLst/>
            <a:gdLst/>
            <a:ahLst/>
            <a:cxnLst/>
            <a:rect l="l" t="t" r="r" b="b"/>
            <a:pathLst>
              <a:path w="46032" h="25419" extrusionOk="0">
                <a:moveTo>
                  <a:pt x="23016" y="25326"/>
                </a:moveTo>
                <a:cubicBezTo>
                  <a:pt x="20781" y="25326"/>
                  <a:pt x="19032" y="19769"/>
                  <a:pt x="19032" y="12664"/>
                </a:cubicBezTo>
                <a:cubicBezTo>
                  <a:pt x="19032" y="5558"/>
                  <a:pt x="20781" y="1"/>
                  <a:pt x="23016" y="1"/>
                </a:cubicBezTo>
                <a:cubicBezTo>
                  <a:pt x="25250" y="1"/>
                  <a:pt x="27000" y="5558"/>
                  <a:pt x="27000" y="12664"/>
                </a:cubicBezTo>
                <a:cubicBezTo>
                  <a:pt x="27000" y="19769"/>
                  <a:pt x="25250" y="25326"/>
                  <a:pt x="23016" y="25326"/>
                </a:cubicBezTo>
                <a:close/>
                <a:moveTo>
                  <a:pt x="23016" y="336"/>
                </a:moveTo>
                <a:cubicBezTo>
                  <a:pt x="21041" y="336"/>
                  <a:pt x="19367" y="5977"/>
                  <a:pt x="19367" y="12664"/>
                </a:cubicBezTo>
                <a:cubicBezTo>
                  <a:pt x="19367" y="19351"/>
                  <a:pt x="21041" y="24992"/>
                  <a:pt x="23016" y="24992"/>
                </a:cubicBezTo>
                <a:cubicBezTo>
                  <a:pt x="24991" y="24992"/>
                  <a:pt x="26665" y="19351"/>
                  <a:pt x="26665" y="12664"/>
                </a:cubicBezTo>
                <a:cubicBezTo>
                  <a:pt x="26665" y="5977"/>
                  <a:pt x="24991" y="336"/>
                  <a:pt x="23016" y="336"/>
                </a:cubicBezTo>
                <a:close/>
                <a:moveTo>
                  <a:pt x="23016" y="25326"/>
                </a:moveTo>
                <a:cubicBezTo>
                  <a:pt x="18706" y="25326"/>
                  <a:pt x="15207" y="19652"/>
                  <a:pt x="15207" y="12664"/>
                </a:cubicBezTo>
                <a:cubicBezTo>
                  <a:pt x="15207" y="5675"/>
                  <a:pt x="18706" y="1"/>
                  <a:pt x="23016" y="1"/>
                </a:cubicBezTo>
                <a:cubicBezTo>
                  <a:pt x="27326" y="1"/>
                  <a:pt x="30824" y="5675"/>
                  <a:pt x="30824" y="12664"/>
                </a:cubicBezTo>
                <a:cubicBezTo>
                  <a:pt x="30824" y="19644"/>
                  <a:pt x="27326" y="25326"/>
                  <a:pt x="23016" y="25326"/>
                </a:cubicBezTo>
                <a:close/>
                <a:moveTo>
                  <a:pt x="23016" y="336"/>
                </a:moveTo>
                <a:cubicBezTo>
                  <a:pt x="18890" y="336"/>
                  <a:pt x="15534" y="5868"/>
                  <a:pt x="15534" y="12664"/>
                </a:cubicBezTo>
                <a:cubicBezTo>
                  <a:pt x="15534" y="19460"/>
                  <a:pt x="18890" y="24992"/>
                  <a:pt x="23016" y="24992"/>
                </a:cubicBezTo>
                <a:cubicBezTo>
                  <a:pt x="27142" y="24992"/>
                  <a:pt x="30498" y="19460"/>
                  <a:pt x="30498" y="12664"/>
                </a:cubicBezTo>
                <a:cubicBezTo>
                  <a:pt x="30498" y="5859"/>
                  <a:pt x="27142" y="336"/>
                  <a:pt x="23016" y="336"/>
                </a:cubicBezTo>
                <a:close/>
                <a:moveTo>
                  <a:pt x="23016" y="25326"/>
                </a:moveTo>
                <a:cubicBezTo>
                  <a:pt x="15341" y="25326"/>
                  <a:pt x="9098" y="19652"/>
                  <a:pt x="9098" y="12664"/>
                </a:cubicBezTo>
                <a:cubicBezTo>
                  <a:pt x="9098" y="5675"/>
                  <a:pt x="15341" y="1"/>
                  <a:pt x="23016" y="1"/>
                </a:cubicBezTo>
                <a:cubicBezTo>
                  <a:pt x="30691" y="1"/>
                  <a:pt x="36934" y="5675"/>
                  <a:pt x="36934" y="12664"/>
                </a:cubicBezTo>
                <a:cubicBezTo>
                  <a:pt x="36934" y="19644"/>
                  <a:pt x="30691" y="25326"/>
                  <a:pt x="23016" y="25326"/>
                </a:cubicBezTo>
                <a:close/>
                <a:moveTo>
                  <a:pt x="23016" y="336"/>
                </a:moveTo>
                <a:cubicBezTo>
                  <a:pt x="15525" y="336"/>
                  <a:pt x="9433" y="5868"/>
                  <a:pt x="9433" y="12664"/>
                </a:cubicBezTo>
                <a:cubicBezTo>
                  <a:pt x="9433" y="19460"/>
                  <a:pt x="15525" y="24992"/>
                  <a:pt x="23016" y="24992"/>
                </a:cubicBezTo>
                <a:cubicBezTo>
                  <a:pt x="30506" y="24992"/>
                  <a:pt x="36599" y="19460"/>
                  <a:pt x="36599" y="12664"/>
                </a:cubicBezTo>
                <a:cubicBezTo>
                  <a:pt x="36599" y="5859"/>
                  <a:pt x="30506" y="336"/>
                  <a:pt x="23016" y="336"/>
                </a:cubicBezTo>
                <a:close/>
                <a:moveTo>
                  <a:pt x="23016" y="25326"/>
                </a:moveTo>
                <a:cubicBezTo>
                  <a:pt x="12303" y="25326"/>
                  <a:pt x="3591" y="19652"/>
                  <a:pt x="3591" y="12664"/>
                </a:cubicBezTo>
                <a:cubicBezTo>
                  <a:pt x="3591" y="5675"/>
                  <a:pt x="12303" y="1"/>
                  <a:pt x="23016" y="1"/>
                </a:cubicBezTo>
                <a:cubicBezTo>
                  <a:pt x="33729" y="1"/>
                  <a:pt x="42441" y="5675"/>
                  <a:pt x="42441" y="12664"/>
                </a:cubicBezTo>
                <a:cubicBezTo>
                  <a:pt x="42441" y="19644"/>
                  <a:pt x="33729" y="25326"/>
                  <a:pt x="23016" y="25326"/>
                </a:cubicBezTo>
                <a:close/>
                <a:moveTo>
                  <a:pt x="23016" y="336"/>
                </a:moveTo>
                <a:cubicBezTo>
                  <a:pt x="12487" y="336"/>
                  <a:pt x="3926" y="5868"/>
                  <a:pt x="3926" y="12664"/>
                </a:cubicBezTo>
                <a:cubicBezTo>
                  <a:pt x="3926" y="19460"/>
                  <a:pt x="12487" y="24992"/>
                  <a:pt x="23016" y="24992"/>
                </a:cubicBezTo>
                <a:cubicBezTo>
                  <a:pt x="33544" y="24992"/>
                  <a:pt x="42106" y="19460"/>
                  <a:pt x="42106" y="12664"/>
                </a:cubicBezTo>
                <a:cubicBezTo>
                  <a:pt x="42106" y="5859"/>
                  <a:pt x="33544" y="336"/>
                  <a:pt x="23016" y="336"/>
                </a:cubicBezTo>
                <a:close/>
                <a:moveTo>
                  <a:pt x="23016" y="25326"/>
                </a:moveTo>
                <a:cubicBezTo>
                  <a:pt x="10328" y="25326"/>
                  <a:pt x="0" y="19652"/>
                  <a:pt x="0" y="12664"/>
                </a:cubicBezTo>
                <a:cubicBezTo>
                  <a:pt x="0" y="5675"/>
                  <a:pt x="10328" y="1"/>
                  <a:pt x="23016" y="1"/>
                </a:cubicBezTo>
                <a:cubicBezTo>
                  <a:pt x="35704" y="1"/>
                  <a:pt x="46031" y="5675"/>
                  <a:pt x="46031" y="12664"/>
                </a:cubicBezTo>
                <a:cubicBezTo>
                  <a:pt x="46031" y="19644"/>
                  <a:pt x="35704" y="25326"/>
                  <a:pt x="23016" y="25326"/>
                </a:cubicBezTo>
                <a:close/>
                <a:moveTo>
                  <a:pt x="23016" y="336"/>
                </a:moveTo>
                <a:cubicBezTo>
                  <a:pt x="10512" y="336"/>
                  <a:pt x="335" y="5868"/>
                  <a:pt x="335" y="12664"/>
                </a:cubicBezTo>
                <a:cubicBezTo>
                  <a:pt x="335" y="19460"/>
                  <a:pt x="10512" y="24992"/>
                  <a:pt x="23016" y="24992"/>
                </a:cubicBezTo>
                <a:cubicBezTo>
                  <a:pt x="35520" y="24992"/>
                  <a:pt x="45697" y="19460"/>
                  <a:pt x="45697" y="12664"/>
                </a:cubicBezTo>
                <a:cubicBezTo>
                  <a:pt x="45697" y="5859"/>
                  <a:pt x="35520" y="336"/>
                  <a:pt x="23016" y="336"/>
                </a:cubicBezTo>
                <a:close/>
                <a:moveTo>
                  <a:pt x="23183" y="25418"/>
                </a:moveTo>
                <a:lnTo>
                  <a:pt x="22849" y="25418"/>
                </a:lnTo>
                <a:lnTo>
                  <a:pt x="22849" y="51"/>
                </a:lnTo>
                <a:lnTo>
                  <a:pt x="23183" y="51"/>
                </a:lnTo>
                <a:lnTo>
                  <a:pt x="23183" y="25418"/>
                </a:lnTo>
                <a:close/>
                <a:moveTo>
                  <a:pt x="45889" y="12831"/>
                </a:moveTo>
                <a:lnTo>
                  <a:pt x="143" y="12831"/>
                </a:lnTo>
                <a:lnTo>
                  <a:pt x="143" y="12496"/>
                </a:lnTo>
                <a:lnTo>
                  <a:pt x="45889" y="12496"/>
                </a:ln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"/>
          <p:cNvSpPr/>
          <p:nvPr/>
        </p:nvSpPr>
        <p:spPr>
          <a:xfrm>
            <a:off x="345131" y="34505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"/>
          <p:cNvSpPr/>
          <p:nvPr/>
        </p:nvSpPr>
        <p:spPr>
          <a:xfrm>
            <a:off x="6877318" y="345058"/>
            <a:ext cx="337588" cy="337733"/>
          </a:xfrm>
          <a:custGeom>
            <a:avLst/>
            <a:gdLst/>
            <a:ahLst/>
            <a:cxnLst/>
            <a:rect l="l" t="t" r="r" b="b"/>
            <a:pathLst>
              <a:path w="18623" h="18631" extrusionOk="0">
                <a:moveTo>
                  <a:pt x="9307" y="0"/>
                </a:moveTo>
                <a:cubicBezTo>
                  <a:pt x="9835" y="6143"/>
                  <a:pt x="10312" y="6989"/>
                  <a:pt x="13124" y="5499"/>
                </a:cubicBezTo>
                <a:cubicBezTo>
                  <a:pt x="11634" y="8311"/>
                  <a:pt x="12479" y="8788"/>
                  <a:pt x="18622" y="9315"/>
                </a:cubicBezTo>
                <a:cubicBezTo>
                  <a:pt x="12479" y="9843"/>
                  <a:pt x="11634" y="10320"/>
                  <a:pt x="13124" y="13132"/>
                </a:cubicBezTo>
                <a:cubicBezTo>
                  <a:pt x="10312" y="11642"/>
                  <a:pt x="9835" y="12487"/>
                  <a:pt x="9307" y="18630"/>
                </a:cubicBezTo>
                <a:cubicBezTo>
                  <a:pt x="8780" y="12487"/>
                  <a:pt x="8303" y="11642"/>
                  <a:pt x="5491" y="13132"/>
                </a:cubicBezTo>
                <a:cubicBezTo>
                  <a:pt x="6981" y="10320"/>
                  <a:pt x="6144" y="9843"/>
                  <a:pt x="1" y="9315"/>
                </a:cubicBezTo>
                <a:cubicBezTo>
                  <a:pt x="6144" y="8788"/>
                  <a:pt x="6989" y="8311"/>
                  <a:pt x="5491" y="5499"/>
                </a:cubicBezTo>
                <a:cubicBezTo>
                  <a:pt x="8303" y="6989"/>
                  <a:pt x="8780" y="6143"/>
                  <a:pt x="93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10"/>
          <p:cNvGrpSpPr/>
          <p:nvPr/>
        </p:nvGrpSpPr>
        <p:grpSpPr>
          <a:xfrm>
            <a:off x="395061" y="3364216"/>
            <a:ext cx="6769878" cy="3963567"/>
            <a:chOff x="384272" y="959299"/>
            <a:chExt cx="6769878" cy="3963567"/>
          </a:xfrm>
        </p:grpSpPr>
        <p:sp>
          <p:nvSpPr>
            <p:cNvPr id="143" name="Google Shape;143;p10"/>
            <p:cNvSpPr/>
            <p:nvPr/>
          </p:nvSpPr>
          <p:spPr>
            <a:xfrm rot="5400000">
              <a:off x="5032315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-5400000" flipH="1">
              <a:off x="-1457460" y="2801031"/>
              <a:ext cx="3963567" cy="280103"/>
            </a:xfrm>
            <a:custGeom>
              <a:avLst/>
              <a:gdLst/>
              <a:ahLst/>
              <a:cxnLst/>
              <a:rect l="l" t="t" r="r" b="b"/>
              <a:pathLst>
                <a:path w="81492" h="5759" extrusionOk="0">
                  <a:moveTo>
                    <a:pt x="4536" y="0"/>
                  </a:moveTo>
                  <a:cubicBezTo>
                    <a:pt x="5884" y="0"/>
                    <a:pt x="6461" y="1373"/>
                    <a:pt x="7072" y="2829"/>
                  </a:cubicBezTo>
                  <a:cubicBezTo>
                    <a:pt x="7575" y="4026"/>
                    <a:pt x="8152" y="5382"/>
                    <a:pt x="9081" y="5382"/>
                  </a:cubicBezTo>
                  <a:cubicBezTo>
                    <a:pt x="10002" y="5382"/>
                    <a:pt x="10571" y="4026"/>
                    <a:pt x="11073" y="2829"/>
                  </a:cubicBezTo>
                  <a:cubicBezTo>
                    <a:pt x="11692" y="1373"/>
                    <a:pt x="12270" y="0"/>
                    <a:pt x="13609" y="0"/>
                  </a:cubicBezTo>
                  <a:cubicBezTo>
                    <a:pt x="14948" y="0"/>
                    <a:pt x="15525" y="1373"/>
                    <a:pt x="16136" y="2829"/>
                  </a:cubicBezTo>
                  <a:cubicBezTo>
                    <a:pt x="16638" y="4026"/>
                    <a:pt x="17216" y="5382"/>
                    <a:pt x="18137" y="5382"/>
                  </a:cubicBezTo>
                  <a:cubicBezTo>
                    <a:pt x="19057" y="5382"/>
                    <a:pt x="19635" y="4026"/>
                    <a:pt x="20137" y="2829"/>
                  </a:cubicBezTo>
                  <a:cubicBezTo>
                    <a:pt x="20748" y="1373"/>
                    <a:pt x="21325" y="0"/>
                    <a:pt x="22664" y="0"/>
                  </a:cubicBezTo>
                  <a:cubicBezTo>
                    <a:pt x="24003" y="0"/>
                    <a:pt x="24581" y="1373"/>
                    <a:pt x="25192" y="2829"/>
                  </a:cubicBezTo>
                  <a:cubicBezTo>
                    <a:pt x="25694" y="4026"/>
                    <a:pt x="26271" y="5382"/>
                    <a:pt x="27192" y="5382"/>
                  </a:cubicBezTo>
                  <a:cubicBezTo>
                    <a:pt x="28113" y="5382"/>
                    <a:pt x="28682" y="4026"/>
                    <a:pt x="29192" y="2829"/>
                  </a:cubicBezTo>
                  <a:cubicBezTo>
                    <a:pt x="29803" y="1373"/>
                    <a:pt x="30381" y="0"/>
                    <a:pt x="31720" y="0"/>
                  </a:cubicBezTo>
                  <a:cubicBezTo>
                    <a:pt x="33059" y="0"/>
                    <a:pt x="33636" y="1373"/>
                    <a:pt x="34247" y="2829"/>
                  </a:cubicBezTo>
                  <a:cubicBezTo>
                    <a:pt x="34750" y="4026"/>
                    <a:pt x="35327" y="5382"/>
                    <a:pt x="36248" y="5382"/>
                  </a:cubicBezTo>
                  <a:cubicBezTo>
                    <a:pt x="37168" y="5382"/>
                    <a:pt x="37746" y="4026"/>
                    <a:pt x="38248" y="2829"/>
                  </a:cubicBezTo>
                  <a:cubicBezTo>
                    <a:pt x="38859" y="1373"/>
                    <a:pt x="39436" y="0"/>
                    <a:pt x="40775" y="0"/>
                  </a:cubicBezTo>
                  <a:cubicBezTo>
                    <a:pt x="42114" y="0"/>
                    <a:pt x="42692" y="1373"/>
                    <a:pt x="43303" y="2829"/>
                  </a:cubicBezTo>
                  <a:cubicBezTo>
                    <a:pt x="43805" y="4026"/>
                    <a:pt x="44374" y="5382"/>
                    <a:pt x="45303" y="5382"/>
                  </a:cubicBezTo>
                  <a:cubicBezTo>
                    <a:pt x="46224" y="5382"/>
                    <a:pt x="46793" y="4026"/>
                    <a:pt x="47295" y="2829"/>
                  </a:cubicBezTo>
                  <a:cubicBezTo>
                    <a:pt x="47906" y="1373"/>
                    <a:pt x="48483" y="0"/>
                    <a:pt x="49831" y="0"/>
                  </a:cubicBezTo>
                  <a:cubicBezTo>
                    <a:pt x="51170" y="0"/>
                    <a:pt x="51747" y="1373"/>
                    <a:pt x="52358" y="2829"/>
                  </a:cubicBezTo>
                  <a:cubicBezTo>
                    <a:pt x="52861" y="4026"/>
                    <a:pt x="53430" y="5382"/>
                    <a:pt x="54350" y="5382"/>
                  </a:cubicBezTo>
                  <a:cubicBezTo>
                    <a:pt x="55271" y="5382"/>
                    <a:pt x="55848" y="4026"/>
                    <a:pt x="56351" y="2829"/>
                  </a:cubicBezTo>
                  <a:cubicBezTo>
                    <a:pt x="56962" y="1373"/>
                    <a:pt x="57539" y="0"/>
                    <a:pt x="58878" y="0"/>
                  </a:cubicBezTo>
                  <a:cubicBezTo>
                    <a:pt x="60217" y="0"/>
                    <a:pt x="60795" y="1373"/>
                    <a:pt x="61406" y="2829"/>
                  </a:cubicBezTo>
                  <a:cubicBezTo>
                    <a:pt x="61908" y="4026"/>
                    <a:pt x="62477" y="5382"/>
                    <a:pt x="63398" y="5382"/>
                  </a:cubicBezTo>
                  <a:cubicBezTo>
                    <a:pt x="64318" y="5382"/>
                    <a:pt x="64887" y="4026"/>
                    <a:pt x="65398" y="2829"/>
                  </a:cubicBezTo>
                  <a:cubicBezTo>
                    <a:pt x="66009" y="1373"/>
                    <a:pt x="66586" y="0"/>
                    <a:pt x="67925" y="0"/>
                  </a:cubicBezTo>
                  <a:cubicBezTo>
                    <a:pt x="69264" y="0"/>
                    <a:pt x="69842" y="1373"/>
                    <a:pt x="70453" y="2829"/>
                  </a:cubicBezTo>
                  <a:cubicBezTo>
                    <a:pt x="70955" y="4026"/>
                    <a:pt x="71524" y="5382"/>
                    <a:pt x="72445" y="5382"/>
                  </a:cubicBezTo>
                  <a:cubicBezTo>
                    <a:pt x="73365" y="5382"/>
                    <a:pt x="73934" y="4026"/>
                    <a:pt x="74445" y="2829"/>
                  </a:cubicBezTo>
                  <a:cubicBezTo>
                    <a:pt x="75056" y="1373"/>
                    <a:pt x="75633" y="0"/>
                    <a:pt x="76972" y="0"/>
                  </a:cubicBezTo>
                  <a:cubicBezTo>
                    <a:pt x="78312" y="0"/>
                    <a:pt x="78889" y="1373"/>
                    <a:pt x="79500" y="2829"/>
                  </a:cubicBezTo>
                  <a:cubicBezTo>
                    <a:pt x="80002" y="4026"/>
                    <a:pt x="80571" y="5382"/>
                    <a:pt x="81492" y="5382"/>
                  </a:cubicBezTo>
                  <a:lnTo>
                    <a:pt x="81492" y="5758"/>
                  </a:lnTo>
                  <a:cubicBezTo>
                    <a:pt x="80153" y="5758"/>
                    <a:pt x="79575" y="4386"/>
                    <a:pt x="78964" y="2929"/>
                  </a:cubicBezTo>
                  <a:cubicBezTo>
                    <a:pt x="78462" y="1733"/>
                    <a:pt x="77893" y="377"/>
                    <a:pt x="76972" y="377"/>
                  </a:cubicBezTo>
                  <a:cubicBezTo>
                    <a:pt x="76043" y="377"/>
                    <a:pt x="75474" y="1733"/>
                    <a:pt x="74972" y="2929"/>
                  </a:cubicBezTo>
                  <a:cubicBezTo>
                    <a:pt x="74361" y="4386"/>
                    <a:pt x="73784" y="5758"/>
                    <a:pt x="72445" y="5758"/>
                  </a:cubicBezTo>
                  <a:cubicBezTo>
                    <a:pt x="71106" y="5758"/>
                    <a:pt x="70528" y="4386"/>
                    <a:pt x="69917" y="2929"/>
                  </a:cubicBezTo>
                  <a:cubicBezTo>
                    <a:pt x="69415" y="1733"/>
                    <a:pt x="68846" y="377"/>
                    <a:pt x="67925" y="377"/>
                  </a:cubicBezTo>
                  <a:cubicBezTo>
                    <a:pt x="67005" y="377"/>
                    <a:pt x="66427" y="1733"/>
                    <a:pt x="65925" y="2929"/>
                  </a:cubicBezTo>
                  <a:cubicBezTo>
                    <a:pt x="65314" y="4386"/>
                    <a:pt x="64737" y="5758"/>
                    <a:pt x="63398" y="5758"/>
                  </a:cubicBezTo>
                  <a:cubicBezTo>
                    <a:pt x="62058" y="5758"/>
                    <a:pt x="61481" y="4386"/>
                    <a:pt x="60870" y="2929"/>
                  </a:cubicBezTo>
                  <a:cubicBezTo>
                    <a:pt x="60368" y="1733"/>
                    <a:pt x="59799" y="377"/>
                    <a:pt x="58878" y="377"/>
                  </a:cubicBezTo>
                  <a:cubicBezTo>
                    <a:pt x="57957" y="377"/>
                    <a:pt x="57380" y="1733"/>
                    <a:pt x="56878" y="2929"/>
                  </a:cubicBezTo>
                  <a:cubicBezTo>
                    <a:pt x="56267" y="4386"/>
                    <a:pt x="55689" y="5758"/>
                    <a:pt x="54350" y="5758"/>
                  </a:cubicBezTo>
                  <a:cubicBezTo>
                    <a:pt x="53011" y="5758"/>
                    <a:pt x="52434" y="4386"/>
                    <a:pt x="51823" y="2929"/>
                  </a:cubicBezTo>
                  <a:cubicBezTo>
                    <a:pt x="51321" y="1733"/>
                    <a:pt x="50752" y="377"/>
                    <a:pt x="49831" y="377"/>
                  </a:cubicBezTo>
                  <a:cubicBezTo>
                    <a:pt x="48902" y="377"/>
                    <a:pt x="48333" y="1733"/>
                    <a:pt x="47831" y="2929"/>
                  </a:cubicBezTo>
                  <a:cubicBezTo>
                    <a:pt x="47220" y="4386"/>
                    <a:pt x="46642" y="5758"/>
                    <a:pt x="45303" y="5758"/>
                  </a:cubicBezTo>
                  <a:cubicBezTo>
                    <a:pt x="43964" y="5758"/>
                    <a:pt x="43387" y="4386"/>
                    <a:pt x="42776" y="2929"/>
                  </a:cubicBezTo>
                  <a:cubicBezTo>
                    <a:pt x="42273" y="1733"/>
                    <a:pt x="41696" y="377"/>
                    <a:pt x="40775" y="377"/>
                  </a:cubicBezTo>
                  <a:cubicBezTo>
                    <a:pt x="39855" y="377"/>
                    <a:pt x="39277" y="1733"/>
                    <a:pt x="38775" y="2929"/>
                  </a:cubicBezTo>
                  <a:cubicBezTo>
                    <a:pt x="38164" y="4386"/>
                    <a:pt x="37587" y="5758"/>
                    <a:pt x="36248" y="5758"/>
                  </a:cubicBezTo>
                  <a:cubicBezTo>
                    <a:pt x="34909" y="5758"/>
                    <a:pt x="34331" y="4386"/>
                    <a:pt x="33720" y="2929"/>
                  </a:cubicBezTo>
                  <a:cubicBezTo>
                    <a:pt x="33218" y="1733"/>
                    <a:pt x="32640" y="377"/>
                    <a:pt x="31720" y="377"/>
                  </a:cubicBezTo>
                  <a:cubicBezTo>
                    <a:pt x="30791" y="377"/>
                    <a:pt x="30222" y="1733"/>
                    <a:pt x="29720" y="2929"/>
                  </a:cubicBezTo>
                  <a:cubicBezTo>
                    <a:pt x="29109" y="4386"/>
                    <a:pt x="28531" y="5758"/>
                    <a:pt x="27192" y="5758"/>
                  </a:cubicBezTo>
                  <a:cubicBezTo>
                    <a:pt x="25853" y="5758"/>
                    <a:pt x="25276" y="4386"/>
                    <a:pt x="24665" y="2929"/>
                  </a:cubicBezTo>
                  <a:cubicBezTo>
                    <a:pt x="24162" y="1733"/>
                    <a:pt x="23593" y="377"/>
                    <a:pt x="22664" y="377"/>
                  </a:cubicBezTo>
                  <a:cubicBezTo>
                    <a:pt x="21744" y="377"/>
                    <a:pt x="21175" y="1733"/>
                    <a:pt x="20664" y="2929"/>
                  </a:cubicBezTo>
                  <a:cubicBezTo>
                    <a:pt x="20053" y="4386"/>
                    <a:pt x="19476" y="5758"/>
                    <a:pt x="18137" y="5758"/>
                  </a:cubicBezTo>
                  <a:cubicBezTo>
                    <a:pt x="16797" y="5758"/>
                    <a:pt x="16220" y="4386"/>
                    <a:pt x="15609" y="2929"/>
                  </a:cubicBezTo>
                  <a:cubicBezTo>
                    <a:pt x="15107" y="1733"/>
                    <a:pt x="14529" y="377"/>
                    <a:pt x="13609" y="377"/>
                  </a:cubicBezTo>
                  <a:cubicBezTo>
                    <a:pt x="12688" y="377"/>
                    <a:pt x="12111" y="1733"/>
                    <a:pt x="11608" y="2929"/>
                  </a:cubicBezTo>
                  <a:cubicBezTo>
                    <a:pt x="10998" y="4386"/>
                    <a:pt x="10420" y="5758"/>
                    <a:pt x="9081" y="5758"/>
                  </a:cubicBezTo>
                  <a:cubicBezTo>
                    <a:pt x="7734" y="5758"/>
                    <a:pt x="7156" y="4386"/>
                    <a:pt x="6545" y="2929"/>
                  </a:cubicBezTo>
                  <a:cubicBezTo>
                    <a:pt x="6035" y="1733"/>
                    <a:pt x="5465" y="377"/>
                    <a:pt x="4536" y="377"/>
                  </a:cubicBezTo>
                  <a:cubicBezTo>
                    <a:pt x="3616" y="377"/>
                    <a:pt x="3038" y="1733"/>
                    <a:pt x="2536" y="2929"/>
                  </a:cubicBezTo>
                  <a:cubicBezTo>
                    <a:pt x="1925" y="4386"/>
                    <a:pt x="1339" y="5758"/>
                    <a:pt x="0" y="5758"/>
                  </a:cubicBezTo>
                  <a:lnTo>
                    <a:pt x="0" y="5382"/>
                  </a:lnTo>
                  <a:cubicBezTo>
                    <a:pt x="929" y="5382"/>
                    <a:pt x="1498" y="4026"/>
                    <a:pt x="2001" y="2829"/>
                  </a:cubicBezTo>
                  <a:cubicBezTo>
                    <a:pt x="2620" y="1373"/>
                    <a:pt x="3197" y="0"/>
                    <a:pt x="4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3900" y="513925"/>
            <a:ext cx="65322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bitron"/>
              <a:buNone/>
              <a:defRPr sz="4000" b="1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3900" y="2395700"/>
            <a:ext cx="65322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●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○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■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●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○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■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●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○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are Tech Mono"/>
              <a:buChar char="■"/>
              <a:defRPr sz="16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Share Tech Mon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Share Tech Mono"/>
                <a:ea typeface="Share Tech Mono"/>
                <a:cs typeface="Share Tech Mono"/>
                <a:sym typeface="Share Tech Mon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9" name="Google Shape;9;p1"/>
          <p:cNvSpPr txBox="1"/>
          <p:nvPr/>
        </p:nvSpPr>
        <p:spPr>
          <a:xfrm>
            <a:off x="135250" y="9873700"/>
            <a:ext cx="138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本資料由智生活製作</a:t>
            </a:r>
            <a:endParaRPr sz="1000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微軟正黑體" panose="020B0604030504040204" pitchFamily="34" charset="-120"/>
          <a:ea typeface="微軟正黑體" panose="020B0604030504040204" pitchFamily="34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"/>
          <p:cNvSpPr txBox="1">
            <a:spLocks noGrp="1"/>
          </p:cNvSpPr>
          <p:nvPr>
            <p:ph type="title"/>
          </p:nvPr>
        </p:nvSpPr>
        <p:spPr>
          <a:xfrm>
            <a:off x="513900" y="1045475"/>
            <a:ext cx="65322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_____</a:t>
            </a:r>
            <a:r>
              <a:rPr lang="en" dirty="0"/>
              <a:t>社區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充電樁安裝提案</a:t>
            </a:r>
            <a:endParaRPr dirty="0"/>
          </a:p>
        </p:txBody>
      </p:sp>
      <p:sp>
        <p:nvSpPr>
          <p:cNvPr id="525" name="Google Shape;525;p34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526" name="Google Shape;526;p34"/>
          <p:cNvGrpSpPr/>
          <p:nvPr/>
        </p:nvGrpSpPr>
        <p:grpSpPr>
          <a:xfrm>
            <a:off x="681888" y="3046925"/>
            <a:ext cx="6196200" cy="5094175"/>
            <a:chOff x="681888" y="3656525"/>
            <a:chExt cx="6196200" cy="5094175"/>
          </a:xfrm>
        </p:grpSpPr>
        <p:grpSp>
          <p:nvGrpSpPr>
            <p:cNvPr id="527" name="Google Shape;527;p34"/>
            <p:cNvGrpSpPr/>
            <p:nvPr/>
          </p:nvGrpSpPr>
          <p:grpSpPr>
            <a:xfrm>
              <a:off x="966800" y="3656525"/>
              <a:ext cx="5635325" cy="5094175"/>
              <a:chOff x="966800" y="4647125"/>
              <a:chExt cx="5635325" cy="5094175"/>
            </a:xfrm>
          </p:grpSpPr>
          <p:grpSp>
            <p:nvGrpSpPr>
              <p:cNvPr id="528" name="Google Shape;528;p34"/>
              <p:cNvGrpSpPr/>
              <p:nvPr/>
            </p:nvGrpSpPr>
            <p:grpSpPr>
              <a:xfrm>
                <a:off x="966800" y="5779200"/>
                <a:ext cx="5626400" cy="3962100"/>
                <a:chOff x="966800" y="5779200"/>
                <a:chExt cx="5626400" cy="3962100"/>
              </a:xfrm>
            </p:grpSpPr>
            <p:grpSp>
              <p:nvGrpSpPr>
                <p:cNvPr id="529" name="Google Shape;529;p34"/>
                <p:cNvGrpSpPr/>
                <p:nvPr/>
              </p:nvGrpSpPr>
              <p:grpSpPr>
                <a:xfrm>
                  <a:off x="966800" y="5779200"/>
                  <a:ext cx="5626400" cy="3962100"/>
                  <a:chOff x="966800" y="5779200"/>
                  <a:chExt cx="5626400" cy="3962100"/>
                </a:xfrm>
              </p:grpSpPr>
              <p:cxnSp>
                <p:nvCxnSpPr>
                  <p:cNvPr id="530" name="Google Shape;530;p34"/>
                  <p:cNvCxnSpPr/>
                  <p:nvPr/>
                </p:nvCxnSpPr>
                <p:spPr>
                  <a:xfrm>
                    <a:off x="967088" y="5788240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1" name="Google Shape;531;p34"/>
                  <p:cNvCxnSpPr/>
                  <p:nvPr/>
                </p:nvCxnSpPr>
                <p:spPr>
                  <a:xfrm rot="10800000">
                    <a:off x="1373500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2" name="Google Shape;532;p34"/>
                  <p:cNvCxnSpPr/>
                  <p:nvPr/>
                </p:nvCxnSpPr>
                <p:spPr>
                  <a:xfrm rot="10800000">
                    <a:off x="1774979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3" name="Google Shape;533;p34"/>
                  <p:cNvCxnSpPr/>
                  <p:nvPr/>
                </p:nvCxnSpPr>
                <p:spPr>
                  <a:xfrm rot="10800000">
                    <a:off x="2176458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4" name="Google Shape;534;p34"/>
                  <p:cNvCxnSpPr/>
                  <p:nvPr/>
                </p:nvCxnSpPr>
                <p:spPr>
                  <a:xfrm rot="10800000">
                    <a:off x="2577938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5" name="Google Shape;535;p34"/>
                  <p:cNvCxnSpPr/>
                  <p:nvPr/>
                </p:nvCxnSpPr>
                <p:spPr>
                  <a:xfrm rot="10800000">
                    <a:off x="2979417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6" name="Google Shape;536;p34"/>
                  <p:cNvCxnSpPr/>
                  <p:nvPr/>
                </p:nvCxnSpPr>
                <p:spPr>
                  <a:xfrm rot="10800000">
                    <a:off x="3380896" y="5788375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7" name="Google Shape;537;p34"/>
                  <p:cNvCxnSpPr/>
                  <p:nvPr/>
                </p:nvCxnSpPr>
                <p:spPr>
                  <a:xfrm rot="10800000">
                    <a:off x="3782375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8" name="Google Shape;538;p34"/>
                  <p:cNvCxnSpPr/>
                  <p:nvPr/>
                </p:nvCxnSpPr>
                <p:spPr>
                  <a:xfrm rot="10800000">
                    <a:off x="4183854" y="5788375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39" name="Google Shape;539;p34"/>
                  <p:cNvCxnSpPr/>
                  <p:nvPr/>
                </p:nvCxnSpPr>
                <p:spPr>
                  <a:xfrm rot="10800000">
                    <a:off x="4585333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0" name="Google Shape;540;p34"/>
                  <p:cNvCxnSpPr/>
                  <p:nvPr/>
                </p:nvCxnSpPr>
                <p:spPr>
                  <a:xfrm rot="10800000">
                    <a:off x="4986813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1" name="Google Shape;541;p34"/>
                  <p:cNvCxnSpPr/>
                  <p:nvPr/>
                </p:nvCxnSpPr>
                <p:spPr>
                  <a:xfrm rot="10800000">
                    <a:off x="5388292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2" name="Google Shape;542;p34"/>
                  <p:cNvCxnSpPr/>
                  <p:nvPr/>
                </p:nvCxnSpPr>
                <p:spPr>
                  <a:xfrm rot="10800000">
                    <a:off x="5789771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3" name="Google Shape;543;p34"/>
                  <p:cNvCxnSpPr/>
                  <p:nvPr/>
                </p:nvCxnSpPr>
                <p:spPr>
                  <a:xfrm rot="10800000">
                    <a:off x="6191250" y="5788250"/>
                    <a:ext cx="0" cy="394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4" name="Google Shape;544;p34"/>
                  <p:cNvCxnSpPr/>
                  <p:nvPr/>
                </p:nvCxnSpPr>
                <p:spPr>
                  <a:xfrm>
                    <a:off x="967088" y="9336785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5" name="Google Shape;545;p34"/>
                  <p:cNvCxnSpPr/>
                  <p:nvPr/>
                </p:nvCxnSpPr>
                <p:spPr>
                  <a:xfrm>
                    <a:off x="967088" y="8942502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6" name="Google Shape;546;p34"/>
                  <p:cNvCxnSpPr/>
                  <p:nvPr/>
                </p:nvCxnSpPr>
                <p:spPr>
                  <a:xfrm>
                    <a:off x="967088" y="8548219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7" name="Google Shape;547;p34"/>
                  <p:cNvCxnSpPr/>
                  <p:nvPr/>
                </p:nvCxnSpPr>
                <p:spPr>
                  <a:xfrm>
                    <a:off x="967088" y="8153937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8" name="Google Shape;548;p34"/>
                  <p:cNvCxnSpPr/>
                  <p:nvPr/>
                </p:nvCxnSpPr>
                <p:spPr>
                  <a:xfrm>
                    <a:off x="967088" y="7759654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49" name="Google Shape;549;p34"/>
                  <p:cNvCxnSpPr/>
                  <p:nvPr/>
                </p:nvCxnSpPr>
                <p:spPr>
                  <a:xfrm>
                    <a:off x="967088" y="7365371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0" name="Google Shape;550;p34"/>
                  <p:cNvCxnSpPr/>
                  <p:nvPr/>
                </p:nvCxnSpPr>
                <p:spPr>
                  <a:xfrm>
                    <a:off x="967088" y="6971088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1" name="Google Shape;551;p34"/>
                  <p:cNvCxnSpPr/>
                  <p:nvPr/>
                </p:nvCxnSpPr>
                <p:spPr>
                  <a:xfrm>
                    <a:off x="967088" y="6576806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2" name="Google Shape;552;p34"/>
                  <p:cNvCxnSpPr/>
                  <p:nvPr/>
                </p:nvCxnSpPr>
                <p:spPr>
                  <a:xfrm>
                    <a:off x="967088" y="6182523"/>
                    <a:ext cx="56256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3" name="Google Shape;553;p34"/>
                  <p:cNvCxnSpPr/>
                  <p:nvPr/>
                </p:nvCxnSpPr>
                <p:spPr>
                  <a:xfrm rot="10800000">
                    <a:off x="966800" y="5779200"/>
                    <a:ext cx="0" cy="39621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4" name="Google Shape;554;p34"/>
                  <p:cNvCxnSpPr/>
                  <p:nvPr/>
                </p:nvCxnSpPr>
                <p:spPr>
                  <a:xfrm rot="10800000">
                    <a:off x="6593200" y="5779200"/>
                    <a:ext cx="0" cy="39621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555" name="Google Shape;555;p34"/>
                <p:cNvCxnSpPr/>
                <p:nvPr/>
              </p:nvCxnSpPr>
              <p:spPr>
                <a:xfrm>
                  <a:off x="967088" y="9732060"/>
                  <a:ext cx="56256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56" name="Google Shape;556;p34"/>
              <p:cNvSpPr/>
              <p:nvPr/>
            </p:nvSpPr>
            <p:spPr>
              <a:xfrm rot="10800000" flipH="1">
                <a:off x="967225" y="4647125"/>
                <a:ext cx="5634900" cy="1157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34"/>
            <p:cNvSpPr txBox="1"/>
            <p:nvPr/>
          </p:nvSpPr>
          <p:spPr>
            <a:xfrm>
              <a:off x="681888" y="3826725"/>
              <a:ext cx="6196200" cy="8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Share Tech Mono"/>
                  <a:sym typeface="Share Tech Mono"/>
                </a:rPr>
                <a:t>為什麼社區必須安裝充電樁？</a:t>
              </a:r>
              <a:endParaRPr sz="2400" b="1" dirty="0">
                <a:solidFill>
                  <a:srgbClr val="6E6EE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endParaRPr>
            </a:p>
          </p:txBody>
        </p:sp>
      </p:grpSp>
      <p:pic>
        <p:nvPicPr>
          <p:cNvPr id="558" name="Google Shape;558;p34"/>
          <p:cNvPicPr preferRelativeResize="0"/>
          <p:nvPr/>
        </p:nvPicPr>
        <p:blipFill rotWithShape="1">
          <a:blip r:embed="rId3">
            <a:alphaModFix/>
          </a:blip>
          <a:srcRect l="18040" t="13912" r="18078" b="11726"/>
          <a:stretch/>
        </p:blipFill>
        <p:spPr>
          <a:xfrm>
            <a:off x="1570875" y="4485125"/>
            <a:ext cx="4418250" cy="34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4"/>
          <p:cNvSpPr/>
          <p:nvPr/>
        </p:nvSpPr>
        <p:spPr>
          <a:xfrm>
            <a:off x="752475" y="4277425"/>
            <a:ext cx="2230800" cy="394200"/>
          </a:xfrm>
          <a:prstGeom prst="homePlate">
            <a:avLst>
              <a:gd name="adj" fmla="val 50000"/>
            </a:avLst>
          </a:prstGeom>
          <a:solidFill>
            <a:srgbClr val="A6CBC2"/>
          </a:solidFill>
          <a:ln w="9525" cap="flat" cmpd="sng">
            <a:solidFill>
              <a:srgbClr val="EDF2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《2050淨零排放》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560" name="Google Shape;560;p34"/>
          <p:cNvSpPr/>
          <p:nvPr/>
        </p:nvSpPr>
        <p:spPr>
          <a:xfrm>
            <a:off x="142875" y="5396913"/>
            <a:ext cx="2230800" cy="394200"/>
          </a:xfrm>
          <a:prstGeom prst="homePlate">
            <a:avLst>
              <a:gd name="adj" fmla="val 50000"/>
            </a:avLst>
          </a:prstGeom>
          <a:solidFill>
            <a:srgbClr val="F6CD7D"/>
          </a:solidFill>
          <a:ln w="9525" cap="flat" cmpd="sng">
            <a:solidFill>
              <a:srgbClr val="EDF2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電動車潮流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561" name="Google Shape;561;p34"/>
          <p:cNvSpPr/>
          <p:nvPr/>
        </p:nvSpPr>
        <p:spPr>
          <a:xfrm>
            <a:off x="142875" y="7292388"/>
            <a:ext cx="2230800" cy="394200"/>
          </a:xfrm>
          <a:prstGeom prst="homePlate">
            <a:avLst>
              <a:gd name="adj" fmla="val 50000"/>
            </a:avLst>
          </a:prstGeom>
          <a:solidFill>
            <a:srgbClr val="A6CBC2"/>
          </a:solidFill>
          <a:ln w="9525" cap="flat" cmpd="sng">
            <a:solidFill>
              <a:srgbClr val="EDF2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掛牌車輛增加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562" name="Google Shape;562;p34"/>
          <p:cNvSpPr/>
          <p:nvPr/>
        </p:nvSpPr>
        <p:spPr>
          <a:xfrm flipH="1">
            <a:off x="4977050" y="4671613"/>
            <a:ext cx="2230800" cy="394200"/>
          </a:xfrm>
          <a:prstGeom prst="homePlate">
            <a:avLst>
              <a:gd name="adj" fmla="val 50000"/>
            </a:avLst>
          </a:prstGeom>
          <a:solidFill>
            <a:srgbClr val="F6CD7D"/>
          </a:solidFill>
          <a:ln w="9525" cap="flat" cmpd="sng">
            <a:solidFill>
              <a:srgbClr val="EDF2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找不到公共充電站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563" name="Google Shape;563;p34"/>
          <p:cNvSpPr/>
          <p:nvPr/>
        </p:nvSpPr>
        <p:spPr>
          <a:xfrm flipH="1">
            <a:off x="5205650" y="6042925"/>
            <a:ext cx="2230800" cy="394200"/>
          </a:xfrm>
          <a:prstGeom prst="homePlate">
            <a:avLst>
              <a:gd name="adj" fmla="val 50000"/>
            </a:avLst>
          </a:prstGeom>
          <a:solidFill>
            <a:srgbClr val="A6CBC2"/>
          </a:solidFill>
          <a:ln w="9525" cap="flat" cmpd="sng">
            <a:solidFill>
              <a:srgbClr val="EDF2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排隊/充電等很久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564" name="Google Shape;564;p34"/>
          <p:cNvSpPr/>
          <p:nvPr/>
        </p:nvSpPr>
        <p:spPr>
          <a:xfrm flipH="1">
            <a:off x="4719875" y="7594488"/>
            <a:ext cx="2230800" cy="394200"/>
          </a:xfrm>
          <a:prstGeom prst="homePlate">
            <a:avLst>
              <a:gd name="adj" fmla="val 50000"/>
            </a:avLst>
          </a:prstGeom>
          <a:solidFill>
            <a:srgbClr val="F6CD7D"/>
          </a:solidFill>
          <a:ln w="9525" cap="flat" cmpd="sng">
            <a:solidFill>
              <a:srgbClr val="EDF2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車停外面不安全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建議社區安裝方式</a:t>
            </a:r>
            <a:endParaRPr dirty="0"/>
          </a:p>
        </p:txBody>
      </p:sp>
      <p:sp>
        <p:nvSpPr>
          <p:cNvPr id="570" name="Google Shape;570;p35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571" name="Google Shape;571;p35"/>
          <p:cNvGrpSpPr/>
          <p:nvPr/>
        </p:nvGrpSpPr>
        <p:grpSpPr>
          <a:xfrm>
            <a:off x="572868" y="1424100"/>
            <a:ext cx="3211288" cy="2769276"/>
            <a:chOff x="572868" y="1424100"/>
            <a:chExt cx="3211288" cy="2769276"/>
          </a:xfrm>
        </p:grpSpPr>
        <p:grpSp>
          <p:nvGrpSpPr>
            <p:cNvPr id="572" name="Google Shape;572;p35"/>
            <p:cNvGrpSpPr/>
            <p:nvPr/>
          </p:nvGrpSpPr>
          <p:grpSpPr>
            <a:xfrm>
              <a:off x="572868" y="1424100"/>
              <a:ext cx="3207150" cy="2769276"/>
              <a:chOff x="572868" y="1424100"/>
              <a:chExt cx="3207150" cy="2769276"/>
            </a:xfrm>
          </p:grpSpPr>
          <p:cxnSp>
            <p:nvCxnSpPr>
              <p:cNvPr id="573" name="Google Shape;573;p35"/>
              <p:cNvCxnSpPr/>
              <p:nvPr/>
            </p:nvCxnSpPr>
            <p:spPr>
              <a:xfrm>
                <a:off x="138130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35"/>
              <p:cNvCxnSpPr/>
              <p:nvPr/>
            </p:nvCxnSpPr>
            <p:spPr>
              <a:xfrm>
                <a:off x="178105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35"/>
              <p:cNvCxnSpPr/>
              <p:nvPr/>
            </p:nvCxnSpPr>
            <p:spPr>
              <a:xfrm>
                <a:off x="218080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35"/>
              <p:cNvCxnSpPr/>
              <p:nvPr/>
            </p:nvCxnSpPr>
            <p:spPr>
              <a:xfrm>
                <a:off x="258055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35"/>
              <p:cNvCxnSpPr/>
              <p:nvPr/>
            </p:nvCxnSpPr>
            <p:spPr>
              <a:xfrm>
                <a:off x="298030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35"/>
              <p:cNvCxnSpPr/>
              <p:nvPr/>
            </p:nvCxnSpPr>
            <p:spPr>
              <a:xfrm>
                <a:off x="338005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35"/>
              <p:cNvCxnSpPr/>
              <p:nvPr/>
            </p:nvCxnSpPr>
            <p:spPr>
              <a:xfrm>
                <a:off x="98155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35"/>
              <p:cNvCxnSpPr/>
              <p:nvPr/>
            </p:nvCxnSpPr>
            <p:spPr>
              <a:xfrm>
                <a:off x="377980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35"/>
              <p:cNvCxnSpPr/>
              <p:nvPr/>
            </p:nvCxnSpPr>
            <p:spPr>
              <a:xfrm>
                <a:off x="581800" y="1428576"/>
                <a:ext cx="0" cy="2764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82" name="Google Shape;582;p35"/>
              <p:cNvGrpSpPr/>
              <p:nvPr/>
            </p:nvGrpSpPr>
            <p:grpSpPr>
              <a:xfrm>
                <a:off x="572868" y="1424100"/>
                <a:ext cx="3207150" cy="2372625"/>
                <a:chOff x="572850" y="1424100"/>
                <a:chExt cx="6414300" cy="2372625"/>
              </a:xfrm>
            </p:grpSpPr>
            <p:cxnSp>
              <p:nvCxnSpPr>
                <p:cNvPr id="583" name="Google Shape;583;p35"/>
                <p:cNvCxnSpPr/>
                <p:nvPr/>
              </p:nvCxnSpPr>
              <p:spPr>
                <a:xfrm>
                  <a:off x="582888" y="1819538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4" name="Google Shape;584;p35"/>
                <p:cNvCxnSpPr/>
                <p:nvPr/>
              </p:nvCxnSpPr>
              <p:spPr>
                <a:xfrm>
                  <a:off x="582888" y="2214975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5" name="Google Shape;585;p35"/>
                <p:cNvCxnSpPr/>
                <p:nvPr/>
              </p:nvCxnSpPr>
              <p:spPr>
                <a:xfrm>
                  <a:off x="582888" y="2610413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6" name="Google Shape;586;p35"/>
                <p:cNvCxnSpPr/>
                <p:nvPr/>
              </p:nvCxnSpPr>
              <p:spPr>
                <a:xfrm>
                  <a:off x="582888" y="3005850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7" name="Google Shape;587;p35"/>
                <p:cNvCxnSpPr/>
                <p:nvPr/>
              </p:nvCxnSpPr>
              <p:spPr>
                <a:xfrm>
                  <a:off x="582888" y="3401288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8" name="Google Shape;588;p35"/>
                <p:cNvCxnSpPr/>
                <p:nvPr/>
              </p:nvCxnSpPr>
              <p:spPr>
                <a:xfrm>
                  <a:off x="573625" y="3796725"/>
                  <a:ext cx="6413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9" name="Google Shape;589;p35"/>
                <p:cNvCxnSpPr/>
                <p:nvPr/>
              </p:nvCxnSpPr>
              <p:spPr>
                <a:xfrm>
                  <a:off x="572850" y="1424100"/>
                  <a:ext cx="6414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90" name="Google Shape;590;p35"/>
              <p:cNvSpPr/>
              <p:nvPr/>
            </p:nvSpPr>
            <p:spPr>
              <a:xfrm>
                <a:off x="581800" y="3007125"/>
                <a:ext cx="719400" cy="395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91" name="Google Shape;591;p35"/>
            <p:cNvCxnSpPr/>
            <p:nvPr/>
          </p:nvCxnSpPr>
          <p:spPr>
            <a:xfrm>
              <a:off x="577455" y="4193325"/>
              <a:ext cx="3206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92" name="Google Shape;592;p35"/>
            <p:cNvPicPr preferRelativeResize="0"/>
            <p:nvPr/>
          </p:nvPicPr>
          <p:blipFill rotWithShape="1">
            <a:blip r:embed="rId3">
              <a:alphaModFix/>
            </a:blip>
            <a:srcRect r="32619"/>
            <a:stretch/>
          </p:blipFill>
          <p:spPr>
            <a:xfrm>
              <a:off x="981550" y="1622538"/>
              <a:ext cx="2398500" cy="2372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35"/>
            <p:cNvSpPr/>
            <p:nvPr/>
          </p:nvSpPr>
          <p:spPr>
            <a:xfrm>
              <a:off x="981550" y="3402575"/>
              <a:ext cx="2398500" cy="790800"/>
            </a:xfrm>
            <a:prstGeom prst="rect">
              <a:avLst/>
            </a:prstGeom>
            <a:solidFill>
              <a:srgbClr val="000000">
                <a:alpha val="4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6"/>
                  </a:solidFill>
                </a:rPr>
                <a:t>專設一戶</a:t>
              </a:r>
              <a:endParaRPr sz="2400" b="1">
                <a:solidFill>
                  <a:schemeClr val="accent6"/>
                </a:solidFill>
              </a:endParaRPr>
            </a:p>
          </p:txBody>
        </p:sp>
      </p:grpSp>
      <p:sp>
        <p:nvSpPr>
          <p:cNvPr id="594" name="Google Shape;594;p35"/>
          <p:cNvSpPr/>
          <p:nvPr/>
        </p:nvSpPr>
        <p:spPr>
          <a:xfrm>
            <a:off x="4220450" y="1698750"/>
            <a:ext cx="2510400" cy="39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不影響公共用電</a:t>
            </a:r>
            <a:endParaRPr sz="1800" b="1"/>
          </a:p>
        </p:txBody>
      </p:sp>
      <p:sp>
        <p:nvSpPr>
          <p:cNvPr id="595" name="Google Shape;595;p35"/>
          <p:cNvSpPr txBox="1">
            <a:spLocks noGrp="1"/>
          </p:cNvSpPr>
          <p:nvPr>
            <p:ph type="subTitle" idx="1"/>
          </p:nvPr>
        </p:nvSpPr>
        <p:spPr>
          <a:xfrm>
            <a:off x="4220450" y="2133725"/>
            <a:ext cx="26163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另設專用電表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充電樁獨立供電與計算電費</a:t>
            </a:r>
            <a:endParaRPr dirty="0"/>
          </a:p>
        </p:txBody>
      </p:sp>
      <p:sp>
        <p:nvSpPr>
          <p:cNvPr id="596" name="Google Shape;596;p35"/>
          <p:cNvSpPr/>
          <p:nvPr/>
        </p:nvSpPr>
        <p:spPr>
          <a:xfrm>
            <a:off x="4220450" y="2918275"/>
            <a:ext cx="2510400" cy="39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使用者付費</a:t>
            </a:r>
            <a:endParaRPr sz="1800" b="1"/>
          </a:p>
        </p:txBody>
      </p:sp>
      <p:sp>
        <p:nvSpPr>
          <p:cNvPr id="597" name="Google Shape;597;p35"/>
          <p:cNvSpPr txBox="1">
            <a:spLocks noGrp="1"/>
          </p:cNvSpPr>
          <p:nvPr>
            <p:ph type="subTitle" idx="1"/>
          </p:nvPr>
        </p:nvSpPr>
        <p:spPr>
          <a:xfrm>
            <a:off x="4220450" y="3353250"/>
            <a:ext cx="26163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依照充電度數對應費率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向住戶個別收費</a:t>
            </a:r>
            <a:endParaRPr dirty="0"/>
          </a:p>
        </p:txBody>
      </p:sp>
      <p:grpSp>
        <p:nvGrpSpPr>
          <p:cNvPr id="598" name="Google Shape;598;p35"/>
          <p:cNvGrpSpPr/>
          <p:nvPr/>
        </p:nvGrpSpPr>
        <p:grpSpPr>
          <a:xfrm>
            <a:off x="3752530" y="4399525"/>
            <a:ext cx="3211288" cy="2769276"/>
            <a:chOff x="3752530" y="4704325"/>
            <a:chExt cx="3211288" cy="2769276"/>
          </a:xfrm>
        </p:grpSpPr>
        <p:grpSp>
          <p:nvGrpSpPr>
            <p:cNvPr id="599" name="Google Shape;599;p35"/>
            <p:cNvGrpSpPr/>
            <p:nvPr/>
          </p:nvGrpSpPr>
          <p:grpSpPr>
            <a:xfrm>
              <a:off x="3752530" y="4704325"/>
              <a:ext cx="3207150" cy="2769276"/>
              <a:chOff x="572868" y="1424100"/>
              <a:chExt cx="3207150" cy="2769276"/>
            </a:xfrm>
          </p:grpSpPr>
          <p:cxnSp>
            <p:nvCxnSpPr>
              <p:cNvPr id="600" name="Google Shape;600;p35"/>
              <p:cNvCxnSpPr/>
              <p:nvPr/>
            </p:nvCxnSpPr>
            <p:spPr>
              <a:xfrm>
                <a:off x="138130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35"/>
              <p:cNvCxnSpPr/>
              <p:nvPr/>
            </p:nvCxnSpPr>
            <p:spPr>
              <a:xfrm>
                <a:off x="178105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35"/>
              <p:cNvCxnSpPr/>
              <p:nvPr/>
            </p:nvCxnSpPr>
            <p:spPr>
              <a:xfrm>
                <a:off x="218080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35"/>
              <p:cNvCxnSpPr/>
              <p:nvPr/>
            </p:nvCxnSpPr>
            <p:spPr>
              <a:xfrm>
                <a:off x="258055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35"/>
              <p:cNvCxnSpPr/>
              <p:nvPr/>
            </p:nvCxnSpPr>
            <p:spPr>
              <a:xfrm>
                <a:off x="298030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35"/>
              <p:cNvCxnSpPr/>
              <p:nvPr/>
            </p:nvCxnSpPr>
            <p:spPr>
              <a:xfrm>
                <a:off x="338005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35"/>
              <p:cNvCxnSpPr/>
              <p:nvPr/>
            </p:nvCxnSpPr>
            <p:spPr>
              <a:xfrm>
                <a:off x="98155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35"/>
              <p:cNvCxnSpPr/>
              <p:nvPr/>
            </p:nvCxnSpPr>
            <p:spPr>
              <a:xfrm>
                <a:off x="3779800" y="1428576"/>
                <a:ext cx="0" cy="2759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35"/>
              <p:cNvCxnSpPr/>
              <p:nvPr/>
            </p:nvCxnSpPr>
            <p:spPr>
              <a:xfrm>
                <a:off x="581800" y="1428576"/>
                <a:ext cx="0" cy="2764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09" name="Google Shape;609;p35"/>
              <p:cNvGrpSpPr/>
              <p:nvPr/>
            </p:nvGrpSpPr>
            <p:grpSpPr>
              <a:xfrm>
                <a:off x="572868" y="1424100"/>
                <a:ext cx="3207150" cy="2372625"/>
                <a:chOff x="572850" y="1424100"/>
                <a:chExt cx="6414300" cy="2372625"/>
              </a:xfrm>
            </p:grpSpPr>
            <p:cxnSp>
              <p:nvCxnSpPr>
                <p:cNvPr id="610" name="Google Shape;610;p35"/>
                <p:cNvCxnSpPr/>
                <p:nvPr/>
              </p:nvCxnSpPr>
              <p:spPr>
                <a:xfrm>
                  <a:off x="582888" y="1819538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1" name="Google Shape;611;p35"/>
                <p:cNvCxnSpPr/>
                <p:nvPr/>
              </p:nvCxnSpPr>
              <p:spPr>
                <a:xfrm>
                  <a:off x="582888" y="2214975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2" name="Google Shape;612;p35"/>
                <p:cNvCxnSpPr/>
                <p:nvPr/>
              </p:nvCxnSpPr>
              <p:spPr>
                <a:xfrm>
                  <a:off x="582888" y="2610413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3" name="Google Shape;613;p35"/>
                <p:cNvCxnSpPr/>
                <p:nvPr/>
              </p:nvCxnSpPr>
              <p:spPr>
                <a:xfrm>
                  <a:off x="582888" y="3005850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4" name="Google Shape;614;p35"/>
                <p:cNvCxnSpPr/>
                <p:nvPr/>
              </p:nvCxnSpPr>
              <p:spPr>
                <a:xfrm>
                  <a:off x="582888" y="3401288"/>
                  <a:ext cx="6394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5" name="Google Shape;615;p35"/>
                <p:cNvCxnSpPr/>
                <p:nvPr/>
              </p:nvCxnSpPr>
              <p:spPr>
                <a:xfrm>
                  <a:off x="573625" y="3796725"/>
                  <a:ext cx="6413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6" name="Google Shape;616;p35"/>
                <p:cNvCxnSpPr/>
                <p:nvPr/>
              </p:nvCxnSpPr>
              <p:spPr>
                <a:xfrm>
                  <a:off x="572850" y="1424100"/>
                  <a:ext cx="64143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17" name="Google Shape;617;p35"/>
              <p:cNvSpPr/>
              <p:nvPr/>
            </p:nvSpPr>
            <p:spPr>
              <a:xfrm>
                <a:off x="581800" y="3007125"/>
                <a:ext cx="719400" cy="395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18" name="Google Shape;618;p35"/>
            <p:cNvCxnSpPr/>
            <p:nvPr/>
          </p:nvCxnSpPr>
          <p:spPr>
            <a:xfrm>
              <a:off x="3757118" y="7473600"/>
              <a:ext cx="3206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619" name="Google Shape;619;p35"/>
            <p:cNvPicPr preferRelativeResize="0"/>
            <p:nvPr/>
          </p:nvPicPr>
          <p:blipFill rotWithShape="1">
            <a:blip r:embed="rId4">
              <a:alphaModFix/>
            </a:blip>
            <a:srcRect l="33532" t="12167" r="15326" b="12160"/>
            <a:stretch/>
          </p:blipFill>
          <p:spPr>
            <a:xfrm>
              <a:off x="4161225" y="4902750"/>
              <a:ext cx="2398474" cy="2372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0" name="Google Shape;620;p35"/>
            <p:cNvSpPr/>
            <p:nvPr/>
          </p:nvSpPr>
          <p:spPr>
            <a:xfrm>
              <a:off x="4161213" y="6682800"/>
              <a:ext cx="2398500" cy="790800"/>
            </a:xfrm>
            <a:prstGeom prst="rect">
              <a:avLst/>
            </a:prstGeom>
            <a:solidFill>
              <a:srgbClr val="000000">
                <a:alpha val="4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accent6"/>
                  </a:solidFill>
                </a:rPr>
                <a:t>EMS智慧監控</a:t>
              </a:r>
              <a:endParaRPr sz="2400" b="1">
                <a:solidFill>
                  <a:schemeClr val="accent6"/>
                </a:solidFill>
              </a:endParaRPr>
            </a:p>
          </p:txBody>
        </p:sp>
      </p:grpSp>
      <p:sp>
        <p:nvSpPr>
          <p:cNvPr id="621" name="Google Shape;621;p35"/>
          <p:cNvSpPr/>
          <p:nvPr/>
        </p:nvSpPr>
        <p:spPr>
          <a:xfrm>
            <a:off x="658100" y="4636063"/>
            <a:ext cx="2510400" cy="39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維護充電公平與安全</a:t>
            </a:r>
            <a:endParaRPr sz="1800" b="1"/>
          </a:p>
        </p:txBody>
      </p:sp>
      <p:sp>
        <p:nvSpPr>
          <p:cNvPr id="622" name="Google Shape;622;p35"/>
          <p:cNvSpPr txBox="1">
            <a:spLocks noGrp="1"/>
          </p:cNvSpPr>
          <p:nvPr>
            <p:ph type="subTitle" idx="1"/>
          </p:nvPr>
        </p:nvSpPr>
        <p:spPr>
          <a:xfrm>
            <a:off x="658100" y="5071038"/>
            <a:ext cx="26163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自動調整用電輸出確保安全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預防超過契約容量遭台電罰款</a:t>
            </a:r>
            <a:endParaRPr dirty="0"/>
          </a:p>
        </p:txBody>
      </p:sp>
      <p:sp>
        <p:nvSpPr>
          <p:cNvPr id="623" name="Google Shape;623;p35"/>
          <p:cNvSpPr/>
          <p:nvPr/>
        </p:nvSpPr>
        <p:spPr>
          <a:xfrm>
            <a:off x="658100" y="5855588"/>
            <a:ext cx="2510400" cy="39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彈性電價設定</a:t>
            </a:r>
            <a:endParaRPr sz="1800" b="1"/>
          </a:p>
        </p:txBody>
      </p:sp>
      <p:sp>
        <p:nvSpPr>
          <p:cNvPr id="624" name="Google Shape;624;p35"/>
          <p:cNvSpPr txBox="1">
            <a:spLocks noGrp="1"/>
          </p:cNvSpPr>
          <p:nvPr>
            <p:ph type="subTitle" idx="1"/>
          </p:nvPr>
        </p:nvSpPr>
        <p:spPr>
          <a:xfrm>
            <a:off x="658100" y="6290563"/>
            <a:ext cx="26163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74747"/>
                </a:solidFill>
                <a:cs typeface="Comfortaa"/>
                <a:sym typeface="Comfortaa"/>
              </a:rPr>
              <a:t>公共車位固定費率及停車費</a:t>
            </a:r>
            <a:endParaRPr dirty="0">
              <a:solidFill>
                <a:srgbClr val="474747"/>
              </a:solidFill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474747"/>
                </a:solidFill>
                <a:cs typeface="Comfortaa"/>
                <a:sym typeface="Comfortaa"/>
              </a:rPr>
              <a:t>私人車位依台電收費</a:t>
            </a:r>
            <a:endParaRPr dirty="0"/>
          </a:p>
        </p:txBody>
      </p:sp>
      <p:sp>
        <p:nvSpPr>
          <p:cNvPr id="625" name="Google Shape;625;p35"/>
          <p:cNvSpPr/>
          <p:nvPr/>
        </p:nvSpPr>
        <p:spPr>
          <a:xfrm>
            <a:off x="0" y="7414250"/>
            <a:ext cx="1068600" cy="2459400"/>
          </a:xfrm>
          <a:prstGeom prst="rect">
            <a:avLst/>
          </a:prstGeom>
          <a:solidFill>
            <a:srgbClr val="A6CB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5"/>
          <p:cNvSpPr txBox="1">
            <a:spLocks noGrp="1"/>
          </p:cNvSpPr>
          <p:nvPr>
            <p:ph type="subTitle" idx="1"/>
          </p:nvPr>
        </p:nvSpPr>
        <p:spPr>
          <a:xfrm>
            <a:off x="200400" y="7751600"/>
            <a:ext cx="667800" cy="17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cs typeface="Comfortaa"/>
                <a:sym typeface="Comfortaa"/>
              </a:rPr>
              <a:t>消</a:t>
            </a:r>
            <a:endParaRPr sz="1800" b="1" dirty="0"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cs typeface="Comfortaa"/>
                <a:sym typeface="Comfortaa"/>
              </a:rPr>
              <a:t>防</a:t>
            </a:r>
            <a:endParaRPr sz="1800" b="1" dirty="0"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cs typeface="Comfortaa"/>
                <a:sym typeface="Comfortaa"/>
              </a:rPr>
              <a:t>安</a:t>
            </a:r>
            <a:endParaRPr sz="1800" b="1" dirty="0"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cs typeface="Comfortaa"/>
                <a:sym typeface="Comfortaa"/>
              </a:rPr>
              <a:t>全</a:t>
            </a:r>
            <a:endParaRPr sz="1800" b="1" dirty="0"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cs typeface="Comfortaa"/>
                <a:sym typeface="Comfortaa"/>
              </a:rPr>
              <a:t>設</a:t>
            </a:r>
            <a:endParaRPr sz="1800" b="1" dirty="0"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cs typeface="Comfortaa"/>
                <a:sym typeface="Comfortaa"/>
              </a:rPr>
              <a:t>備</a:t>
            </a:r>
            <a:endParaRPr sz="1800" b="1" dirty="0"/>
          </a:p>
        </p:txBody>
      </p:sp>
      <p:grpSp>
        <p:nvGrpSpPr>
          <p:cNvPr id="627" name="Google Shape;627;p35"/>
          <p:cNvGrpSpPr/>
          <p:nvPr/>
        </p:nvGrpSpPr>
        <p:grpSpPr>
          <a:xfrm>
            <a:off x="1225375" y="7807911"/>
            <a:ext cx="2510400" cy="1629000"/>
            <a:chOff x="1115250" y="7988198"/>
            <a:chExt cx="2510400" cy="1629000"/>
          </a:xfrm>
        </p:grpSpPr>
        <p:sp>
          <p:nvSpPr>
            <p:cNvPr id="628" name="Google Shape;628;p35"/>
            <p:cNvSpPr/>
            <p:nvPr/>
          </p:nvSpPr>
          <p:spPr>
            <a:xfrm>
              <a:off x="1115250" y="7988198"/>
              <a:ext cx="2510400" cy="16290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A6CBC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/>
            </a:p>
          </p:txBody>
        </p:sp>
        <p:pic>
          <p:nvPicPr>
            <p:cNvPr id="629" name="Google Shape;629;p35"/>
            <p:cNvPicPr preferRelativeResize="0"/>
            <p:nvPr/>
          </p:nvPicPr>
          <p:blipFill rotWithShape="1">
            <a:blip r:embed="rId5">
              <a:alphaModFix/>
            </a:blip>
            <a:srcRect l="17495" t="15483" r="11987" b="8580"/>
            <a:stretch/>
          </p:blipFill>
          <p:spPr>
            <a:xfrm>
              <a:off x="1694425" y="8074760"/>
              <a:ext cx="1352050" cy="1455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0" name="Google Shape;630;p35"/>
          <p:cNvPicPr preferRelativeResize="0"/>
          <p:nvPr/>
        </p:nvPicPr>
        <p:blipFill rotWithShape="1">
          <a:blip r:embed="rId6">
            <a:alphaModFix/>
          </a:blip>
          <a:srcRect l="17283" t="33115" r="16368" b="6978"/>
          <a:stretch/>
        </p:blipFill>
        <p:spPr>
          <a:xfrm>
            <a:off x="3909300" y="7807936"/>
            <a:ext cx="3008425" cy="16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5"/>
          <p:cNvSpPr txBox="1">
            <a:spLocks noGrp="1"/>
          </p:cNvSpPr>
          <p:nvPr>
            <p:ph type="subTitle" idx="1"/>
          </p:nvPr>
        </p:nvSpPr>
        <p:spPr>
          <a:xfrm>
            <a:off x="1650175" y="9478300"/>
            <a:ext cx="1660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74747"/>
                </a:solidFill>
                <a:cs typeface="Comfortaa"/>
                <a:sym typeface="Comfortaa"/>
              </a:rPr>
              <a:t>電動車專用防火毯</a:t>
            </a:r>
            <a:endParaRPr dirty="0">
              <a:solidFill>
                <a:srgbClr val="474747"/>
              </a:solidFill>
              <a:cs typeface="Comfortaa"/>
              <a:sym typeface="Comfortaa"/>
            </a:endParaRPr>
          </a:p>
        </p:txBody>
      </p:sp>
      <p:sp>
        <p:nvSpPr>
          <p:cNvPr id="632" name="Google Shape;632;p35"/>
          <p:cNvSpPr txBox="1">
            <a:spLocks noGrp="1"/>
          </p:cNvSpPr>
          <p:nvPr>
            <p:ph type="subTitle" idx="1"/>
          </p:nvPr>
        </p:nvSpPr>
        <p:spPr>
          <a:xfrm>
            <a:off x="4681450" y="9478300"/>
            <a:ext cx="16608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74747"/>
                </a:solidFill>
                <a:cs typeface="Comfortaa"/>
                <a:sym typeface="Comfortaa"/>
              </a:rPr>
              <a:t>水霧滅火系統</a:t>
            </a:r>
            <a:endParaRPr dirty="0">
              <a:solidFill>
                <a:srgbClr val="474747"/>
              </a:solidFill>
              <a:cs typeface="Comfortaa"/>
              <a:sym typeface="Comfortaa"/>
            </a:endParaRPr>
          </a:p>
        </p:txBody>
      </p:sp>
      <p:sp>
        <p:nvSpPr>
          <p:cNvPr id="633" name="Google Shape;633;p35"/>
          <p:cNvSpPr txBox="1">
            <a:spLocks noGrp="1"/>
          </p:cNvSpPr>
          <p:nvPr>
            <p:ph type="subTitle" idx="1"/>
          </p:nvPr>
        </p:nvSpPr>
        <p:spPr>
          <a:xfrm>
            <a:off x="1225375" y="7371088"/>
            <a:ext cx="3392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74747"/>
                </a:solidFill>
                <a:cs typeface="Comfortaa"/>
                <a:sym typeface="Comfortaa"/>
              </a:rPr>
              <a:t>經調查, 台灣因充電起火的事故發生率0%</a:t>
            </a:r>
            <a:endParaRPr b="1" dirty="0">
              <a:solidFill>
                <a:srgbClr val="474747"/>
              </a:solidFill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6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政府補助方案</a:t>
            </a:r>
            <a:endParaRPr dirty="0"/>
          </a:p>
        </p:txBody>
      </p:sp>
      <p:sp>
        <p:nvSpPr>
          <p:cNvPr id="639" name="Google Shape;639;p36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640" name="Google Shape;640;p36"/>
          <p:cNvGraphicFramePr/>
          <p:nvPr/>
        </p:nvGraphicFramePr>
        <p:xfrm>
          <a:off x="554950" y="2038350"/>
          <a:ext cx="6450100" cy="6586220"/>
        </p:xfrm>
        <a:graphic>
          <a:graphicData uri="http://schemas.openxmlformats.org/drawingml/2006/table">
            <a:tbl>
              <a:tblPr>
                <a:noFill/>
                <a:tableStyleId>{165FF4F7-F7AF-43BC-92BE-5CADBA097E91}</a:tableStyleId>
              </a:tblPr>
              <a:tblGrid>
                <a:gridCol w="7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縣市/計畫名稱</a:t>
                      </a:r>
                      <a:endParaRPr sz="1600" b="1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AD6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補助方案/上限</a:t>
                      </a:r>
                      <a:endParaRPr sz="1600" b="1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AD69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截止日期</a:t>
                      </a:r>
                      <a:endParaRPr sz="1600" b="1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AD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新北市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/>
                        <a:t>最高補助</a:t>
                      </a:r>
                      <a:endParaRPr sz="16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FF6B65"/>
                          </a:solidFill>
                        </a:rPr>
                        <a:t>30萬</a:t>
                      </a:r>
                      <a:endParaRPr sz="2000" b="1" dirty="0">
                        <a:solidFill>
                          <a:srgbClr val="FF6B65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113年 8月15日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</a:rPr>
                        <a:t>低碳社區改造補助</a:t>
                      </a:r>
                      <a:endParaRPr sz="1600" b="1" dirty="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台北市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最高補助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FF6B65"/>
                          </a:solidFill>
                        </a:rPr>
                        <a:t>300萬</a:t>
                      </a:r>
                      <a:endParaRPr sz="2000" b="1">
                        <a:solidFill>
                          <a:srgbClr val="FF6B65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113年 6月 7日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補助社區既有建築物之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綠建築或智慧建築改善</a:t>
                      </a:r>
                      <a:endParaRPr sz="1600" b="1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桃園市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最高補助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FF6B65"/>
                          </a:solidFill>
                        </a:rPr>
                        <a:t>30萬</a:t>
                      </a:r>
                      <a:endParaRPr sz="2000" b="1">
                        <a:solidFill>
                          <a:srgbClr val="FF6B65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113年10月31日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公寓大廈共用部分維護修繕補助</a:t>
                      </a:r>
                      <a:endParaRPr sz="1600" b="1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台中市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最高補助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FF6B65"/>
                          </a:solidFill>
                        </a:rPr>
                        <a:t>75萬</a:t>
                      </a:r>
                      <a:endParaRPr sz="2000" b="1">
                        <a:solidFill>
                          <a:srgbClr val="FF6B65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113年12月31日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電動汽車充電站(AC 交流)設置補助計畫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高雄市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最高補助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FF6B65"/>
                          </a:solidFill>
                        </a:rPr>
                        <a:t>30萬</a:t>
                      </a:r>
                      <a:endParaRPr sz="2000" b="1">
                        <a:solidFill>
                          <a:srgbClr val="FF6B65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尚未公告</a:t>
                      </a:r>
                      <a:endParaRPr sz="16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(預計5月)</a:t>
                      </a:r>
                      <a:endParaRPr sz="160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</a:rPr>
                        <a:t>高雄厝智慧雲補助計畫</a:t>
                      </a:r>
                      <a:endParaRPr sz="1600" b="1" dirty="0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7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充電樁安裝流程</a:t>
            </a:r>
            <a:endParaRPr dirty="0"/>
          </a:p>
        </p:txBody>
      </p:sp>
      <p:sp>
        <p:nvSpPr>
          <p:cNvPr id="646" name="Google Shape;646;p37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647" name="Google Shape;647;p37"/>
          <p:cNvGrpSpPr/>
          <p:nvPr/>
        </p:nvGrpSpPr>
        <p:grpSpPr>
          <a:xfrm>
            <a:off x="1450150" y="1835775"/>
            <a:ext cx="5646075" cy="7286813"/>
            <a:chOff x="1450150" y="1683375"/>
            <a:chExt cx="5646075" cy="7286813"/>
          </a:xfrm>
        </p:grpSpPr>
        <p:grpSp>
          <p:nvGrpSpPr>
            <p:cNvPr id="648" name="Google Shape;648;p37"/>
            <p:cNvGrpSpPr/>
            <p:nvPr/>
          </p:nvGrpSpPr>
          <p:grpSpPr>
            <a:xfrm>
              <a:off x="3096250" y="2142713"/>
              <a:ext cx="1291275" cy="431100"/>
              <a:chOff x="1208600" y="1682750"/>
              <a:chExt cx="1291275" cy="431100"/>
            </a:xfrm>
          </p:grpSpPr>
          <p:sp>
            <p:nvSpPr>
              <p:cNvPr id="649" name="Google Shape;649;p37"/>
              <p:cNvSpPr txBox="1"/>
              <p:nvPr/>
            </p:nvSpPr>
            <p:spPr>
              <a:xfrm>
                <a:off x="1208600" y="1682750"/>
                <a:ext cx="1291200" cy="431100"/>
              </a:xfrm>
              <a:prstGeom prst="rect">
                <a:avLst/>
              </a:prstGeom>
              <a:noFill/>
              <a:ln w="9525" cap="flat" cmpd="sng">
                <a:solidFill>
                  <a:srgbClr val="5AD6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7474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1.</a:t>
                </a:r>
                <a:endParaRPr sz="16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  <p:sp>
            <p:nvSpPr>
              <p:cNvPr id="650" name="Google Shape;650;p37"/>
              <p:cNvSpPr txBox="1"/>
              <p:nvPr/>
            </p:nvSpPr>
            <p:spPr>
              <a:xfrm>
                <a:off x="1483775" y="1682750"/>
                <a:ext cx="1016100" cy="431100"/>
              </a:xfrm>
              <a:prstGeom prst="rect">
                <a:avLst/>
              </a:prstGeom>
              <a:solidFill>
                <a:srgbClr val="5AD698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委外評估</a:t>
                </a:r>
                <a:endPara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651" name="Google Shape;651;p37"/>
            <p:cNvGrpSpPr/>
            <p:nvPr/>
          </p:nvGrpSpPr>
          <p:grpSpPr>
            <a:xfrm>
              <a:off x="3096250" y="3056480"/>
              <a:ext cx="1291275" cy="431100"/>
              <a:chOff x="1208600" y="1682750"/>
              <a:chExt cx="1291275" cy="431100"/>
            </a:xfrm>
          </p:grpSpPr>
          <p:sp>
            <p:nvSpPr>
              <p:cNvPr id="652" name="Google Shape;652;p37"/>
              <p:cNvSpPr txBox="1"/>
              <p:nvPr/>
            </p:nvSpPr>
            <p:spPr>
              <a:xfrm>
                <a:off x="1208600" y="1682750"/>
                <a:ext cx="1291200" cy="431100"/>
              </a:xfrm>
              <a:prstGeom prst="rect">
                <a:avLst/>
              </a:prstGeom>
              <a:noFill/>
              <a:ln w="9525" cap="flat" cmpd="sng">
                <a:solidFill>
                  <a:srgbClr val="5AD6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7474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2.</a:t>
                </a:r>
                <a:endParaRPr sz="16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  <p:sp>
            <p:nvSpPr>
              <p:cNvPr id="653" name="Google Shape;653;p37"/>
              <p:cNvSpPr txBox="1"/>
              <p:nvPr/>
            </p:nvSpPr>
            <p:spPr>
              <a:xfrm>
                <a:off x="1483775" y="1682750"/>
                <a:ext cx="1016100" cy="431100"/>
              </a:xfrm>
              <a:prstGeom prst="rect">
                <a:avLst/>
              </a:prstGeom>
              <a:solidFill>
                <a:srgbClr val="5AD698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提出申請</a:t>
                </a:r>
                <a:endPara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654" name="Google Shape;654;p37"/>
            <p:cNvGrpSpPr/>
            <p:nvPr/>
          </p:nvGrpSpPr>
          <p:grpSpPr>
            <a:xfrm>
              <a:off x="3096250" y="3970248"/>
              <a:ext cx="1291275" cy="431100"/>
              <a:chOff x="1208600" y="1682750"/>
              <a:chExt cx="1291275" cy="431100"/>
            </a:xfrm>
          </p:grpSpPr>
          <p:sp>
            <p:nvSpPr>
              <p:cNvPr id="655" name="Google Shape;655;p37"/>
              <p:cNvSpPr txBox="1"/>
              <p:nvPr/>
            </p:nvSpPr>
            <p:spPr>
              <a:xfrm>
                <a:off x="1208600" y="1682750"/>
                <a:ext cx="1291200" cy="431100"/>
              </a:xfrm>
              <a:prstGeom prst="rect">
                <a:avLst/>
              </a:prstGeom>
              <a:noFill/>
              <a:ln w="9525" cap="flat" cmpd="sng">
                <a:solidFill>
                  <a:srgbClr val="5AD6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7474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3.</a:t>
                </a:r>
                <a:endParaRPr sz="16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  <p:sp>
            <p:nvSpPr>
              <p:cNvPr id="656" name="Google Shape;656;p37"/>
              <p:cNvSpPr txBox="1"/>
              <p:nvPr/>
            </p:nvSpPr>
            <p:spPr>
              <a:xfrm>
                <a:off x="1483775" y="1682750"/>
                <a:ext cx="1016100" cy="431100"/>
              </a:xfrm>
              <a:prstGeom prst="rect">
                <a:avLst/>
              </a:prstGeom>
              <a:solidFill>
                <a:srgbClr val="5AD698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台電評估</a:t>
                </a:r>
                <a:endPara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657" name="Google Shape;657;p37"/>
            <p:cNvGrpSpPr/>
            <p:nvPr/>
          </p:nvGrpSpPr>
          <p:grpSpPr>
            <a:xfrm>
              <a:off x="3096250" y="4884016"/>
              <a:ext cx="1291275" cy="431100"/>
              <a:chOff x="1208600" y="1682750"/>
              <a:chExt cx="1291275" cy="431100"/>
            </a:xfrm>
          </p:grpSpPr>
          <p:sp>
            <p:nvSpPr>
              <p:cNvPr id="658" name="Google Shape;658;p37"/>
              <p:cNvSpPr txBox="1"/>
              <p:nvPr/>
            </p:nvSpPr>
            <p:spPr>
              <a:xfrm>
                <a:off x="1208600" y="1682750"/>
                <a:ext cx="1291200" cy="431100"/>
              </a:xfrm>
              <a:prstGeom prst="rect">
                <a:avLst/>
              </a:prstGeom>
              <a:noFill/>
              <a:ln w="9525" cap="flat" cmpd="sng">
                <a:solidFill>
                  <a:srgbClr val="5AD6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7474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4.</a:t>
                </a:r>
                <a:endParaRPr sz="16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  <p:sp>
            <p:nvSpPr>
              <p:cNvPr id="659" name="Google Shape;659;p37"/>
              <p:cNvSpPr txBox="1"/>
              <p:nvPr/>
            </p:nvSpPr>
            <p:spPr>
              <a:xfrm>
                <a:off x="1483775" y="1682750"/>
                <a:ext cx="1016100" cy="431100"/>
              </a:xfrm>
              <a:prstGeom prst="rect">
                <a:avLst/>
              </a:prstGeom>
              <a:solidFill>
                <a:srgbClr val="5AD698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會議提案</a:t>
                </a:r>
                <a:endPara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660" name="Google Shape;660;p37"/>
            <p:cNvGrpSpPr/>
            <p:nvPr/>
          </p:nvGrpSpPr>
          <p:grpSpPr>
            <a:xfrm>
              <a:off x="3096250" y="5797784"/>
              <a:ext cx="1291275" cy="431100"/>
              <a:chOff x="1208600" y="1682750"/>
              <a:chExt cx="1291275" cy="431100"/>
            </a:xfrm>
          </p:grpSpPr>
          <p:sp>
            <p:nvSpPr>
              <p:cNvPr id="661" name="Google Shape;661;p37"/>
              <p:cNvSpPr txBox="1"/>
              <p:nvPr/>
            </p:nvSpPr>
            <p:spPr>
              <a:xfrm>
                <a:off x="1208600" y="1682750"/>
                <a:ext cx="1291200" cy="431100"/>
              </a:xfrm>
              <a:prstGeom prst="rect">
                <a:avLst/>
              </a:prstGeom>
              <a:noFill/>
              <a:ln w="9525" cap="flat" cmpd="sng">
                <a:solidFill>
                  <a:srgbClr val="5AD6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7474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5.</a:t>
                </a:r>
                <a:endParaRPr sz="16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  <p:sp>
            <p:nvSpPr>
              <p:cNvPr id="662" name="Google Shape;662;p37"/>
              <p:cNvSpPr txBox="1"/>
              <p:nvPr/>
            </p:nvSpPr>
            <p:spPr>
              <a:xfrm>
                <a:off x="1483775" y="1682750"/>
                <a:ext cx="1016100" cy="431100"/>
              </a:xfrm>
              <a:prstGeom prst="rect">
                <a:avLst/>
              </a:prstGeom>
              <a:solidFill>
                <a:srgbClr val="5AD698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委外施工</a:t>
                </a:r>
                <a:endPara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3096250" y="6711552"/>
              <a:ext cx="1291275" cy="431100"/>
              <a:chOff x="1208600" y="1682750"/>
              <a:chExt cx="1291275" cy="431100"/>
            </a:xfrm>
          </p:grpSpPr>
          <p:sp>
            <p:nvSpPr>
              <p:cNvPr id="664" name="Google Shape;664;p37"/>
              <p:cNvSpPr txBox="1"/>
              <p:nvPr/>
            </p:nvSpPr>
            <p:spPr>
              <a:xfrm>
                <a:off x="1208600" y="1682750"/>
                <a:ext cx="1291200" cy="431100"/>
              </a:xfrm>
              <a:prstGeom prst="rect">
                <a:avLst/>
              </a:prstGeom>
              <a:noFill/>
              <a:ln w="9525" cap="flat" cmpd="sng">
                <a:solidFill>
                  <a:srgbClr val="5AD6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7474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6.</a:t>
                </a:r>
                <a:endParaRPr sz="16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  <p:sp>
            <p:nvSpPr>
              <p:cNvPr id="665" name="Google Shape;665;p37"/>
              <p:cNvSpPr txBox="1"/>
              <p:nvPr/>
            </p:nvSpPr>
            <p:spPr>
              <a:xfrm>
                <a:off x="1483775" y="1682750"/>
                <a:ext cx="1016100" cy="431100"/>
              </a:xfrm>
              <a:prstGeom prst="rect">
                <a:avLst/>
              </a:prstGeom>
              <a:solidFill>
                <a:srgbClr val="5AD698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安裝成功</a:t>
                </a:r>
                <a:endPara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666" name="Google Shape;666;p37"/>
            <p:cNvGrpSpPr/>
            <p:nvPr/>
          </p:nvGrpSpPr>
          <p:grpSpPr>
            <a:xfrm>
              <a:off x="3096250" y="7625320"/>
              <a:ext cx="1291275" cy="431100"/>
              <a:chOff x="1208600" y="1682750"/>
              <a:chExt cx="1291275" cy="431100"/>
            </a:xfrm>
          </p:grpSpPr>
          <p:sp>
            <p:nvSpPr>
              <p:cNvPr id="667" name="Google Shape;667;p37"/>
              <p:cNvSpPr txBox="1"/>
              <p:nvPr/>
            </p:nvSpPr>
            <p:spPr>
              <a:xfrm>
                <a:off x="1208600" y="1682750"/>
                <a:ext cx="1291200" cy="431100"/>
              </a:xfrm>
              <a:prstGeom prst="rect">
                <a:avLst/>
              </a:prstGeom>
              <a:noFill/>
              <a:ln w="9525" cap="flat" cmpd="sng">
                <a:solidFill>
                  <a:srgbClr val="5AD6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7474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7.</a:t>
                </a:r>
                <a:endParaRPr sz="16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  <p:sp>
            <p:nvSpPr>
              <p:cNvPr id="668" name="Google Shape;668;p37"/>
              <p:cNvSpPr txBox="1"/>
              <p:nvPr/>
            </p:nvSpPr>
            <p:spPr>
              <a:xfrm>
                <a:off x="1483775" y="1682750"/>
                <a:ext cx="1016100" cy="431100"/>
              </a:xfrm>
              <a:prstGeom prst="rect">
                <a:avLst/>
              </a:prstGeom>
              <a:solidFill>
                <a:srgbClr val="5AD698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驗收送電</a:t>
                </a:r>
                <a:endPara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669" name="Google Shape;669;p37"/>
            <p:cNvGrpSpPr/>
            <p:nvPr/>
          </p:nvGrpSpPr>
          <p:grpSpPr>
            <a:xfrm>
              <a:off x="3096250" y="8539088"/>
              <a:ext cx="1291275" cy="431100"/>
              <a:chOff x="1208600" y="1682750"/>
              <a:chExt cx="1291275" cy="431100"/>
            </a:xfrm>
          </p:grpSpPr>
          <p:sp>
            <p:nvSpPr>
              <p:cNvPr id="670" name="Google Shape;670;p37"/>
              <p:cNvSpPr txBox="1"/>
              <p:nvPr/>
            </p:nvSpPr>
            <p:spPr>
              <a:xfrm>
                <a:off x="1208600" y="1682750"/>
                <a:ext cx="1291200" cy="431100"/>
              </a:xfrm>
              <a:prstGeom prst="rect">
                <a:avLst/>
              </a:prstGeom>
              <a:noFill/>
              <a:ln w="9525" cap="flat" cmpd="sng">
                <a:solidFill>
                  <a:srgbClr val="5AD6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474747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8.</a:t>
                </a:r>
                <a:endParaRPr sz="16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  <p:sp>
            <p:nvSpPr>
              <p:cNvPr id="671" name="Google Shape;671;p37"/>
              <p:cNvSpPr txBox="1"/>
              <p:nvPr/>
            </p:nvSpPr>
            <p:spPr>
              <a:xfrm>
                <a:off x="1483775" y="1682750"/>
                <a:ext cx="1016100" cy="431100"/>
              </a:xfrm>
              <a:prstGeom prst="rect">
                <a:avLst/>
              </a:prstGeom>
              <a:solidFill>
                <a:srgbClr val="5AD698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Comfortaa"/>
                    <a:sym typeface="Comfortaa"/>
                  </a:rPr>
                  <a:t>正式啟用</a:t>
                </a:r>
                <a:endParaRPr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endParaRPr>
              </a:p>
            </p:txBody>
          </p:sp>
        </p:grpSp>
        <p:cxnSp>
          <p:nvCxnSpPr>
            <p:cNvPr id="672" name="Google Shape;672;p37"/>
            <p:cNvCxnSpPr>
              <a:stCxn id="650" idx="2"/>
              <a:endCxn id="653" idx="0"/>
            </p:cNvCxnSpPr>
            <p:nvPr/>
          </p:nvCxnSpPr>
          <p:spPr>
            <a:xfrm>
              <a:off x="3879475" y="2573813"/>
              <a:ext cx="0" cy="482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3" name="Google Shape;673;p37"/>
            <p:cNvCxnSpPr>
              <a:stCxn id="653" idx="2"/>
              <a:endCxn id="656" idx="0"/>
            </p:cNvCxnSpPr>
            <p:nvPr/>
          </p:nvCxnSpPr>
          <p:spPr>
            <a:xfrm>
              <a:off x="3879475" y="3487580"/>
              <a:ext cx="0" cy="482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4" name="Google Shape;674;p37"/>
            <p:cNvCxnSpPr>
              <a:stCxn id="656" idx="2"/>
              <a:endCxn id="659" idx="0"/>
            </p:cNvCxnSpPr>
            <p:nvPr/>
          </p:nvCxnSpPr>
          <p:spPr>
            <a:xfrm>
              <a:off x="3879475" y="4401348"/>
              <a:ext cx="0" cy="482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5" name="Google Shape;675;p37"/>
            <p:cNvCxnSpPr>
              <a:stCxn id="659" idx="2"/>
              <a:endCxn id="662" idx="0"/>
            </p:cNvCxnSpPr>
            <p:nvPr/>
          </p:nvCxnSpPr>
          <p:spPr>
            <a:xfrm>
              <a:off x="3879475" y="5315116"/>
              <a:ext cx="0" cy="482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6" name="Google Shape;676;p37"/>
            <p:cNvCxnSpPr>
              <a:stCxn id="662" idx="2"/>
              <a:endCxn id="665" idx="0"/>
            </p:cNvCxnSpPr>
            <p:nvPr/>
          </p:nvCxnSpPr>
          <p:spPr>
            <a:xfrm>
              <a:off x="3879475" y="6228884"/>
              <a:ext cx="0" cy="482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7" name="Google Shape;677;p37"/>
            <p:cNvCxnSpPr>
              <a:stCxn id="665" idx="2"/>
              <a:endCxn id="668" idx="0"/>
            </p:cNvCxnSpPr>
            <p:nvPr/>
          </p:nvCxnSpPr>
          <p:spPr>
            <a:xfrm>
              <a:off x="3879475" y="7142652"/>
              <a:ext cx="0" cy="482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8" name="Google Shape;678;p37"/>
            <p:cNvCxnSpPr>
              <a:stCxn id="668" idx="2"/>
              <a:endCxn id="671" idx="0"/>
            </p:cNvCxnSpPr>
            <p:nvPr/>
          </p:nvCxnSpPr>
          <p:spPr>
            <a:xfrm>
              <a:off x="3879475" y="8056420"/>
              <a:ext cx="0" cy="482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79" name="Google Shape;679;p37"/>
            <p:cNvSpPr txBox="1"/>
            <p:nvPr/>
          </p:nvSpPr>
          <p:spPr>
            <a:xfrm>
              <a:off x="4705363" y="2173613"/>
              <a:ext cx="1138500" cy="36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AD6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rPr>
                <a:t>找承裝業者</a:t>
              </a:r>
              <a:endParaRPr sz="12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endParaRPr>
            </a:p>
          </p:txBody>
        </p:sp>
        <p:cxnSp>
          <p:nvCxnSpPr>
            <p:cNvPr id="680" name="Google Shape;680;p37"/>
            <p:cNvCxnSpPr>
              <a:stCxn id="650" idx="3"/>
              <a:endCxn id="679" idx="1"/>
            </p:cNvCxnSpPr>
            <p:nvPr/>
          </p:nvCxnSpPr>
          <p:spPr>
            <a:xfrm>
              <a:off x="4387525" y="2358263"/>
              <a:ext cx="317700" cy="0"/>
            </a:xfrm>
            <a:prstGeom prst="straightConnector1">
              <a:avLst/>
            </a:prstGeom>
            <a:noFill/>
            <a:ln w="9525" cap="flat" cmpd="sng">
              <a:solidFill>
                <a:srgbClr val="5AD698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81" name="Google Shape;681;p37"/>
            <p:cNvSpPr txBox="1"/>
            <p:nvPr/>
          </p:nvSpPr>
          <p:spPr>
            <a:xfrm>
              <a:off x="6161725" y="1683375"/>
              <a:ext cx="934500" cy="36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A6CB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rPr>
                <a:t>環境場勘</a:t>
              </a:r>
              <a:endParaRPr sz="12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endParaRPr>
            </a:p>
          </p:txBody>
        </p:sp>
        <p:sp>
          <p:nvSpPr>
            <p:cNvPr id="682" name="Google Shape;682;p37"/>
            <p:cNvSpPr txBox="1"/>
            <p:nvPr/>
          </p:nvSpPr>
          <p:spPr>
            <a:xfrm>
              <a:off x="6161725" y="2173619"/>
              <a:ext cx="934500" cy="36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A6CB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rPr>
                <a:t>建置規劃</a:t>
              </a:r>
              <a:endParaRPr sz="12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endParaRPr>
            </a:p>
          </p:txBody>
        </p:sp>
        <p:sp>
          <p:nvSpPr>
            <p:cNvPr id="683" name="Google Shape;683;p37"/>
            <p:cNvSpPr txBox="1"/>
            <p:nvPr/>
          </p:nvSpPr>
          <p:spPr>
            <a:xfrm>
              <a:off x="6161725" y="2663863"/>
              <a:ext cx="934500" cy="36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A6CB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rPr>
                <a:t>設計製圖</a:t>
              </a:r>
              <a:endParaRPr sz="12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endParaRPr>
            </a:p>
          </p:txBody>
        </p:sp>
        <p:cxnSp>
          <p:nvCxnSpPr>
            <p:cNvPr id="684" name="Google Shape;684;p37"/>
            <p:cNvCxnSpPr>
              <a:stCxn id="679" idx="3"/>
              <a:endCxn id="681" idx="1"/>
            </p:cNvCxnSpPr>
            <p:nvPr/>
          </p:nvCxnSpPr>
          <p:spPr>
            <a:xfrm rot="10800000" flipH="1">
              <a:off x="5843863" y="1868063"/>
              <a:ext cx="318000" cy="490200"/>
            </a:xfrm>
            <a:prstGeom prst="bentConnector3">
              <a:avLst>
                <a:gd name="adj1" fmla="val 49978"/>
              </a:avLst>
            </a:prstGeom>
            <a:noFill/>
            <a:ln w="9525" cap="flat" cmpd="sng">
              <a:solidFill>
                <a:srgbClr val="A6CBC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37"/>
            <p:cNvCxnSpPr>
              <a:stCxn id="679" idx="3"/>
              <a:endCxn id="682" idx="1"/>
            </p:cNvCxnSpPr>
            <p:nvPr/>
          </p:nvCxnSpPr>
          <p:spPr>
            <a:xfrm>
              <a:off x="5843863" y="2358263"/>
              <a:ext cx="318000" cy="0"/>
            </a:xfrm>
            <a:prstGeom prst="straightConnector1">
              <a:avLst/>
            </a:prstGeom>
            <a:noFill/>
            <a:ln w="9525" cap="flat" cmpd="sng">
              <a:solidFill>
                <a:srgbClr val="A6CBC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37"/>
            <p:cNvCxnSpPr>
              <a:stCxn id="679" idx="3"/>
              <a:endCxn id="683" idx="1"/>
            </p:cNvCxnSpPr>
            <p:nvPr/>
          </p:nvCxnSpPr>
          <p:spPr>
            <a:xfrm>
              <a:off x="5843863" y="2358263"/>
              <a:ext cx="318000" cy="490200"/>
            </a:xfrm>
            <a:prstGeom prst="bentConnector3">
              <a:avLst>
                <a:gd name="adj1" fmla="val 49978"/>
              </a:avLst>
            </a:prstGeom>
            <a:noFill/>
            <a:ln w="9525" cap="flat" cmpd="sng">
              <a:solidFill>
                <a:srgbClr val="A6CBC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7" name="Google Shape;687;p37"/>
            <p:cNvSpPr txBox="1"/>
            <p:nvPr/>
          </p:nvSpPr>
          <p:spPr>
            <a:xfrm>
              <a:off x="1739650" y="2849763"/>
              <a:ext cx="1001700" cy="36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AD6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rPr>
                <a:t>線路設計圖</a:t>
              </a:r>
              <a:endParaRPr sz="12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endParaRPr>
            </a:p>
          </p:txBody>
        </p:sp>
        <p:sp>
          <p:nvSpPr>
            <p:cNvPr id="688" name="Google Shape;688;p37"/>
            <p:cNvSpPr txBox="1"/>
            <p:nvPr/>
          </p:nvSpPr>
          <p:spPr>
            <a:xfrm>
              <a:off x="1450150" y="3324988"/>
              <a:ext cx="1291200" cy="36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AD6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rPr>
                <a:t>新設用電申請表</a:t>
              </a:r>
              <a:endParaRPr sz="12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endParaRPr>
            </a:p>
          </p:txBody>
        </p:sp>
        <p:cxnSp>
          <p:nvCxnSpPr>
            <p:cNvPr id="689" name="Google Shape;689;p37"/>
            <p:cNvCxnSpPr>
              <a:stCxn id="652" idx="1"/>
              <a:endCxn id="687" idx="3"/>
            </p:cNvCxnSpPr>
            <p:nvPr/>
          </p:nvCxnSpPr>
          <p:spPr>
            <a:xfrm rot="10800000">
              <a:off x="2741350" y="3034430"/>
              <a:ext cx="354900" cy="237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690" name="Google Shape;690;p37"/>
            <p:cNvCxnSpPr>
              <a:stCxn id="652" idx="1"/>
              <a:endCxn id="688" idx="3"/>
            </p:cNvCxnSpPr>
            <p:nvPr/>
          </p:nvCxnSpPr>
          <p:spPr>
            <a:xfrm flipH="1">
              <a:off x="2741350" y="3272030"/>
              <a:ext cx="354900" cy="2376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91" name="Google Shape;691;p37"/>
            <p:cNvSpPr txBox="1"/>
            <p:nvPr/>
          </p:nvSpPr>
          <p:spPr>
            <a:xfrm>
              <a:off x="4705375" y="4677450"/>
              <a:ext cx="934500" cy="36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AD6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rPr>
                <a:t>提案資料</a:t>
              </a:r>
              <a:endParaRPr sz="12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endParaRPr>
            </a:p>
          </p:txBody>
        </p:sp>
        <p:sp>
          <p:nvSpPr>
            <p:cNvPr id="692" name="Google Shape;692;p37"/>
            <p:cNvSpPr txBox="1"/>
            <p:nvPr/>
          </p:nvSpPr>
          <p:spPr>
            <a:xfrm>
              <a:off x="4705375" y="5152400"/>
              <a:ext cx="934500" cy="369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5AD69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474747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Comfortaa"/>
                  <a:sym typeface="Comfortaa"/>
                </a:rPr>
                <a:t>表決</a:t>
              </a:r>
              <a:endParaRPr sz="12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endParaRPr>
            </a:p>
          </p:txBody>
        </p:sp>
        <p:cxnSp>
          <p:nvCxnSpPr>
            <p:cNvPr id="693" name="Google Shape;693;p37"/>
            <p:cNvCxnSpPr>
              <a:stCxn id="659" idx="3"/>
              <a:endCxn id="691" idx="1"/>
            </p:cNvCxnSpPr>
            <p:nvPr/>
          </p:nvCxnSpPr>
          <p:spPr>
            <a:xfrm rot="10800000" flipH="1">
              <a:off x="4387525" y="4861966"/>
              <a:ext cx="318000" cy="237600"/>
            </a:xfrm>
            <a:prstGeom prst="bentConnector3">
              <a:avLst>
                <a:gd name="adj1" fmla="val 4997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694" name="Google Shape;694;p37"/>
            <p:cNvCxnSpPr>
              <a:stCxn id="659" idx="3"/>
              <a:endCxn id="692" idx="1"/>
            </p:cNvCxnSpPr>
            <p:nvPr/>
          </p:nvCxnSpPr>
          <p:spPr>
            <a:xfrm>
              <a:off x="4387525" y="5099566"/>
              <a:ext cx="318000" cy="237600"/>
            </a:xfrm>
            <a:prstGeom prst="bentConnector3">
              <a:avLst>
                <a:gd name="adj1" fmla="val 4997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9" name="Google Shape;699;p38"/>
          <p:cNvCxnSpPr/>
          <p:nvPr/>
        </p:nvCxnSpPr>
        <p:spPr>
          <a:xfrm>
            <a:off x="572850" y="7116383"/>
            <a:ext cx="6414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0" name="Google Shape;700;p38"/>
          <p:cNvCxnSpPr/>
          <p:nvPr/>
        </p:nvCxnSpPr>
        <p:spPr>
          <a:xfrm>
            <a:off x="6977825" y="7108558"/>
            <a:ext cx="0" cy="239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1" name="Google Shape;701;p38"/>
          <p:cNvCxnSpPr/>
          <p:nvPr/>
        </p:nvCxnSpPr>
        <p:spPr>
          <a:xfrm>
            <a:off x="581788" y="7120854"/>
            <a:ext cx="0" cy="237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2" name="Google Shape;702;p38"/>
          <p:cNvCxnSpPr/>
          <p:nvPr/>
        </p:nvCxnSpPr>
        <p:spPr>
          <a:xfrm>
            <a:off x="573625" y="9489008"/>
            <a:ext cx="6413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3" name="Google Shape;703;p38"/>
          <p:cNvSpPr/>
          <p:nvPr/>
        </p:nvSpPr>
        <p:spPr>
          <a:xfrm>
            <a:off x="788913" y="8110038"/>
            <a:ext cx="387100" cy="387100"/>
          </a:xfrm>
          <a:custGeom>
            <a:avLst/>
            <a:gdLst/>
            <a:ahLst/>
            <a:cxnLst/>
            <a:rect l="l" t="t" r="r" b="b"/>
            <a:pathLst>
              <a:path w="15484" h="15484" extrusionOk="0">
                <a:moveTo>
                  <a:pt x="7742" y="0"/>
                </a:moveTo>
                <a:cubicBezTo>
                  <a:pt x="8177" y="5106"/>
                  <a:pt x="8579" y="5809"/>
                  <a:pt x="10914" y="4570"/>
                </a:cubicBezTo>
                <a:cubicBezTo>
                  <a:pt x="9675" y="6905"/>
                  <a:pt x="10378" y="7307"/>
                  <a:pt x="15484" y="7742"/>
                </a:cubicBezTo>
                <a:cubicBezTo>
                  <a:pt x="10378" y="8177"/>
                  <a:pt x="9675" y="8579"/>
                  <a:pt x="10914" y="10914"/>
                </a:cubicBezTo>
                <a:cubicBezTo>
                  <a:pt x="8579" y="9675"/>
                  <a:pt x="8177" y="10378"/>
                  <a:pt x="7742" y="15483"/>
                </a:cubicBezTo>
                <a:cubicBezTo>
                  <a:pt x="7307" y="10378"/>
                  <a:pt x="6905" y="9675"/>
                  <a:pt x="4570" y="10914"/>
                </a:cubicBezTo>
                <a:cubicBezTo>
                  <a:pt x="5809" y="8579"/>
                  <a:pt x="5106" y="8177"/>
                  <a:pt x="1" y="7742"/>
                </a:cubicBezTo>
                <a:cubicBezTo>
                  <a:pt x="5106" y="7307"/>
                  <a:pt x="5809" y="6905"/>
                  <a:pt x="4570" y="4570"/>
                </a:cubicBezTo>
                <a:cubicBezTo>
                  <a:pt x="6905" y="5809"/>
                  <a:pt x="7307" y="5106"/>
                  <a:pt x="77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4" name="Google Shape;704;p38"/>
          <p:cNvPicPr preferRelativeResize="0"/>
          <p:nvPr/>
        </p:nvPicPr>
        <p:blipFill rotWithShape="1">
          <a:blip r:embed="rId3">
            <a:alphaModFix/>
          </a:blip>
          <a:srcRect l="63586" t="23901" b="9128"/>
          <a:stretch/>
        </p:blipFill>
        <p:spPr>
          <a:xfrm>
            <a:off x="582900" y="4213625"/>
            <a:ext cx="1599001" cy="1960425"/>
          </a:xfrm>
          <a:prstGeom prst="rect">
            <a:avLst/>
          </a:prstGeom>
          <a:noFill/>
          <a:ln w="9525" cap="flat" cmpd="sng">
            <a:solidFill>
              <a:srgbClr val="A6CBC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5" name="Google Shape;705;p38"/>
          <p:cNvPicPr preferRelativeResize="0"/>
          <p:nvPr/>
        </p:nvPicPr>
        <p:blipFill rotWithShape="1">
          <a:blip r:embed="rId4">
            <a:alphaModFix/>
          </a:blip>
          <a:srcRect l="38357" t="19510" r="9385" b="16415"/>
          <a:stretch/>
        </p:blipFill>
        <p:spPr>
          <a:xfrm>
            <a:off x="582900" y="1949675"/>
            <a:ext cx="1598999" cy="1960425"/>
          </a:xfrm>
          <a:prstGeom prst="rect">
            <a:avLst/>
          </a:prstGeom>
          <a:noFill/>
          <a:ln w="9525" cap="flat" cmpd="sng">
            <a:solidFill>
              <a:srgbClr val="A6CBC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6" name="Google Shape;706;p38"/>
          <p:cNvSpPr txBox="1">
            <a:spLocks noGrp="1"/>
          </p:cNvSpPr>
          <p:nvPr>
            <p:ph type="subTitle" idx="1"/>
          </p:nvPr>
        </p:nvSpPr>
        <p:spPr>
          <a:xfrm>
            <a:off x="2277050" y="2240875"/>
            <a:ext cx="18588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建置範圍</a:t>
            </a:r>
            <a:endParaRPr sz="1800" dirty="0"/>
          </a:p>
        </p:txBody>
      </p:sp>
      <p:sp>
        <p:nvSpPr>
          <p:cNvPr id="707" name="Google Shape;707;p38"/>
          <p:cNvSpPr txBox="1">
            <a:spLocks noGrp="1"/>
          </p:cNvSpPr>
          <p:nvPr>
            <p:ph type="title"/>
          </p:nvPr>
        </p:nvSpPr>
        <p:spPr>
          <a:xfrm>
            <a:off x="513900" y="512075"/>
            <a:ext cx="65322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需要住戶共同決定</a:t>
            </a:r>
            <a:endParaRPr dirty="0"/>
          </a:p>
        </p:txBody>
      </p:sp>
      <p:sp>
        <p:nvSpPr>
          <p:cNvPr id="708" name="Google Shape;708;p38"/>
          <p:cNvSpPr txBox="1">
            <a:spLocks noGrp="1"/>
          </p:cNvSpPr>
          <p:nvPr>
            <p:ph type="subTitle" idx="22"/>
          </p:nvPr>
        </p:nvSpPr>
        <p:spPr>
          <a:xfrm>
            <a:off x="2277050" y="4472841"/>
            <a:ext cx="1407600" cy="4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施工廠商</a:t>
            </a:r>
            <a:endParaRPr dirty="0"/>
          </a:p>
        </p:txBody>
      </p:sp>
      <p:sp>
        <p:nvSpPr>
          <p:cNvPr id="709" name="Google Shape;709;p38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10" name="Google Shape;710;p38"/>
          <p:cNvSpPr txBox="1"/>
          <p:nvPr/>
        </p:nvSpPr>
        <p:spPr>
          <a:xfrm>
            <a:off x="2277050" y="2734000"/>
            <a:ext cx="348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☐ 私人車位 ___格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☐ 公共車位 ___格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</p:txBody>
      </p:sp>
      <p:sp>
        <p:nvSpPr>
          <p:cNvPr id="711" name="Google Shape;711;p38"/>
          <p:cNvSpPr txBox="1"/>
          <p:nvPr/>
        </p:nvSpPr>
        <p:spPr>
          <a:xfrm>
            <a:off x="2277050" y="4962225"/>
            <a:ext cx="4769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必須符合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☑ </a:t>
            </a:r>
            <a:r>
              <a:rPr lang="en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rPr>
              <a:t>設備可供所有廠牌電動車使用</a:t>
            </a:r>
            <a:endParaRPr dirty="0">
              <a:solidFill>
                <a:srgbClr val="47474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rPr>
              <a:t>☑  系統需有機制應對久佔車格, 電費未繳等情況</a:t>
            </a:r>
            <a:endParaRPr dirty="0">
              <a:solidFill>
                <a:srgbClr val="47474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mfortaa"/>
                <a:sym typeface="Comfortaa"/>
              </a:rPr>
              <a:t>☑  電費清楚計算及記錄, 金流安全透明</a:t>
            </a:r>
            <a:endParaRPr dirty="0">
              <a:solidFill>
                <a:srgbClr val="47474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mfortaa"/>
              <a:sym typeface="Comfortaa"/>
            </a:endParaRPr>
          </a:p>
        </p:txBody>
      </p:sp>
      <p:sp>
        <p:nvSpPr>
          <p:cNvPr id="712" name="Google Shape;712;p38"/>
          <p:cNvSpPr/>
          <p:nvPr/>
        </p:nvSpPr>
        <p:spPr>
          <a:xfrm>
            <a:off x="572850" y="6541250"/>
            <a:ext cx="6414300" cy="567300"/>
          </a:xfrm>
          <a:prstGeom prst="rect">
            <a:avLst/>
          </a:prstGeom>
          <a:solidFill>
            <a:srgbClr val="5AD698"/>
          </a:solidFill>
          <a:ln w="19050" cap="flat" cmpd="sng">
            <a:solidFill>
              <a:srgbClr val="5AD69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專為社區打造 最適合社區的智慧充電服務</a:t>
            </a:r>
            <a:endParaRPr sz="1600" b="1"/>
          </a:p>
        </p:txBody>
      </p:sp>
      <p:pic>
        <p:nvPicPr>
          <p:cNvPr id="713" name="Google Shape;71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4338" y="7474575"/>
            <a:ext cx="1471775" cy="164840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8"/>
          <p:cNvSpPr txBox="1"/>
          <p:nvPr/>
        </p:nvSpPr>
        <p:spPr>
          <a:xfrm>
            <a:off x="3184450" y="7348388"/>
            <a:ext cx="3106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一對一規劃</a:t>
            </a:r>
            <a:endParaRPr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根據社區型態客製充電樁建置方案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申請代辦</a:t>
            </a:r>
            <a:endParaRPr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台電申請,提案資料協助製作準備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永續經營</a:t>
            </a:r>
            <a:endParaRPr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hare Tech Mono"/>
                <a:sym typeface="Share Tech Mono"/>
              </a:rPr>
              <a:t>社區專屬社區顧問及客服終身服務</a:t>
            </a:r>
            <a:endParaRPr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hare Tech Mono"/>
              <a:sym typeface="Share Tech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rtual Reality Glasses Catalog by Slidesgo">
  <a:themeElements>
    <a:clrScheme name="Simple Light">
      <a:dk1>
        <a:srgbClr val="000000"/>
      </a:dk1>
      <a:lt1>
        <a:srgbClr val="F3F3F3"/>
      </a:lt1>
      <a:dk2>
        <a:srgbClr val="5AD698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自訂</PresentationFormat>
  <Paragraphs>112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微軟正黑體</vt:lpstr>
      <vt:lpstr>Bebas Neue</vt:lpstr>
      <vt:lpstr>Anaheim</vt:lpstr>
      <vt:lpstr>Comfortaa</vt:lpstr>
      <vt:lpstr>Arial</vt:lpstr>
      <vt:lpstr>Share Tech Mono</vt:lpstr>
      <vt:lpstr>Josefin Sans</vt:lpstr>
      <vt:lpstr>Orbitron</vt:lpstr>
      <vt:lpstr>Virtual Reality Glasses Catalog by Slidesgo</vt:lpstr>
      <vt:lpstr>_____社區 充電樁安裝提案</vt:lpstr>
      <vt:lpstr>建議社區安裝方式</vt:lpstr>
      <vt:lpstr>政府補助方案</vt:lpstr>
      <vt:lpstr>充電樁安裝流程</vt:lpstr>
      <vt:lpstr>需要住戶共同決定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通路營運處-04 (5/5)</cp:lastModifiedBy>
  <cp:revision>1</cp:revision>
  <dcterms:modified xsi:type="dcterms:W3CDTF">2024-06-18T02:35:27Z</dcterms:modified>
</cp:coreProperties>
</file>