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6E1D170-C1EE-44B4-84A2-5F3594F75884}">
  <a:tblStyle styleId="{36E1D170-C1EE-44B4-84A2-5F3594F7588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952500" y="2257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{36E1D170-C1EE-44B4-84A2-5F3594F75884}</a:tableStyleId>
              </a:tblPr>
              <a:tblGrid>
                <a:gridCol w="625225"/>
                <a:gridCol w="1995575"/>
                <a:gridCol w="1094550"/>
                <a:gridCol w="2029250"/>
              </a:tblGrid>
              <a:tr h="559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戶別</a:t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區權人姓名</a:t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6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案由</a:t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據交通部統計，臺灣電動汽車掛牌數呈跳躍式增長，加上政府《2050淨零轉型》政策推動，無疑是未來趨勢。經市場調查，設有充電樁的社區每坪房價較鄰近建案高1~15萬。因此建議本社區增設充電樁，以因應未來即將增加的充電需求，同時帶動房價上漲等正面效益。</a:t>
                      </a:r>
                      <a:endParaRPr sz="15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86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說明</a:t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社區增設充電樁需經過管委會同意，委託專業合格的電機技師場勘、線路設計及監造，並提交用電申請及設計圖紙等資料給台電公司進行審查。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因管線設計建造及申請流程繁瑣複雜，建議社區採用停車場全區規劃，搭配充電樁專用獨立電表及EMS智慧用電管理系統，預先安裝電盤、電表、開關及經過各個車位的主線路。日後住戶有設備增設需求時，即可快速拉線安裝，並串接系統進行充電與付費，不須反覆跑申請流程、重新建置。</a:t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86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建議方案</a:t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社區充電管理常見下列問題：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1. 設備/系統不相容，部分住戶無法使用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2. 預先儲值電費，刷儲值卡充電，電費帳務製作不易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3. 外包第三方系統收費可能被抽成，容易產生爭議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建議社區選擇建造廠商時採用以下標準：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【硬體】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● 市面上所有廠牌電動車皆能使用的充電樁設備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【軟體】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● 系統符合OCPP能與所有廠牌充電樁串接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● 可依車位用途設定充電費率，金流設計完善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● 操作使用端的住戶、物業能快速上手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【消防安全】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● 軟硬體皆需有防止跳電、緊急中斷供電之機制</a:t>
                      </a:r>
                      <a:endParaRPr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● 配備電動車專用滅火毯、滅火器</a:t>
                      </a:r>
                      <a:endParaRPr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>
            <a:off x="0" y="0"/>
            <a:ext cx="7560000" cy="876300"/>
          </a:xfrm>
          <a:prstGeom prst="rect">
            <a:avLst/>
          </a:prstGeom>
          <a:solidFill>
            <a:srgbClr val="14CCB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" y="185725"/>
            <a:ext cx="18097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113900" y="1105425"/>
            <a:ext cx="5332200" cy="9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__________社區</a:t>
            </a:r>
            <a:endParaRPr sz="24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充電樁提案單</a:t>
            </a:r>
            <a:endParaRPr sz="24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057400" y="222600"/>
            <a:ext cx="5332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專為社區打造 最適合社區的智慧充電服務</a:t>
            </a:r>
            <a:endParaRPr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297550" y="476100"/>
            <a:ext cx="426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智慧AIoT服務: 社區包裹智慧櫃 | 雲端對講機 | </a:t>
            </a:r>
            <a:r>
              <a:rPr b="1" lang="zh-TW" sz="100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電動車充電樁 </a:t>
            </a:r>
            <a:r>
              <a:rPr lang="zh-TW" sz="100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| 自動安防</a:t>
            </a:r>
            <a:r>
              <a:rPr lang="zh-TW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endParaRPr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