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6"/>
      <p:bold r:id="rId7"/>
    </p:embeddedFont>
    <p:embeddedFont>
      <p:font typeface="Abhaya Libre" panose="02020500000000000000" charset="0"/>
      <p:regular r:id="rId8"/>
      <p:bold r:id="rId9"/>
    </p:embeddedFont>
    <p:embeddedFont>
      <p:font typeface="Alatsi" panose="02020500000000000000" charset="0"/>
      <p:regular r:id="rId10"/>
    </p:embeddedFont>
    <p:embeddedFont>
      <p:font typeface="Dosis" pitchFamily="2" charset="0"/>
      <p:regular r:id="rId11"/>
      <p:bold r:id="rId12"/>
    </p:embeddedFont>
    <p:embeddedFont>
      <p:font typeface="Fredoka One" panose="02000000000000000000" pitchFamily="2" charset="0"/>
      <p:regular r:id="rId13"/>
    </p:embeddedFont>
    <p:embeddedFont>
      <p:font typeface="Palanquin Dark" panose="02020500000000000000" charset="0"/>
      <p:regular r:id="rId14"/>
      <p:bold r:id="rId15"/>
    </p:embeddedFont>
    <p:embeddedFont>
      <p:font typeface="Roboto Condensed Light" panose="02000000000000000000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1DCCFC-9DE9-4CE7-A912-D944228AB87F}">
  <a:tblStyle styleId="{0D1DCCFC-9DE9-4CE7-A912-D944228AB8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c7326f96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c7326f96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c8b2eabe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c8b2eabe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c7326f96d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c7326f96d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3383275"/>
            <a:ext cx="9144000" cy="1760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326900" cy="28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41925" y="3704075"/>
            <a:ext cx="3376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5908163" y="2073875"/>
            <a:ext cx="2692389" cy="1303146"/>
          </a:xfrm>
          <a:custGeom>
            <a:avLst/>
            <a:gdLst/>
            <a:ahLst/>
            <a:cxnLst/>
            <a:rect l="l" t="t" r="r" b="b"/>
            <a:pathLst>
              <a:path w="111845" h="55923" extrusionOk="0">
                <a:moveTo>
                  <a:pt x="55923" y="0"/>
                </a:moveTo>
                <a:cubicBezTo>
                  <a:pt x="25040" y="0"/>
                  <a:pt x="1" y="25040"/>
                  <a:pt x="1" y="55922"/>
                </a:cubicBezTo>
                <a:lnTo>
                  <a:pt x="111845" y="55922"/>
                </a:lnTo>
                <a:cubicBezTo>
                  <a:pt x="111845" y="25040"/>
                  <a:pt x="86806" y="0"/>
                  <a:pt x="55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886561" y="2065109"/>
            <a:ext cx="2710539" cy="1320692"/>
          </a:xfrm>
          <a:custGeom>
            <a:avLst/>
            <a:gdLst/>
            <a:ahLst/>
            <a:cxnLst/>
            <a:rect l="l" t="t" r="r" b="b"/>
            <a:pathLst>
              <a:path w="112599" h="56676" extrusionOk="0">
                <a:moveTo>
                  <a:pt x="56311" y="776"/>
                </a:moveTo>
                <a:cubicBezTo>
                  <a:pt x="86806" y="776"/>
                  <a:pt x="111640" y="25473"/>
                  <a:pt x="111845" y="55922"/>
                </a:cubicBezTo>
                <a:lnTo>
                  <a:pt x="777" y="55922"/>
                </a:lnTo>
                <a:cubicBezTo>
                  <a:pt x="982" y="25473"/>
                  <a:pt x="25816" y="776"/>
                  <a:pt x="56311" y="776"/>
                </a:cubicBezTo>
                <a:close/>
                <a:moveTo>
                  <a:pt x="56311" y="0"/>
                </a:moveTo>
                <a:cubicBezTo>
                  <a:pt x="25269" y="0"/>
                  <a:pt x="1" y="25268"/>
                  <a:pt x="1" y="56310"/>
                </a:cubicBezTo>
                <a:cubicBezTo>
                  <a:pt x="1" y="56516"/>
                  <a:pt x="184" y="56675"/>
                  <a:pt x="389" y="56675"/>
                </a:cubicBezTo>
                <a:lnTo>
                  <a:pt x="112210" y="56675"/>
                </a:lnTo>
                <a:cubicBezTo>
                  <a:pt x="112438" y="56675"/>
                  <a:pt x="112598" y="56516"/>
                  <a:pt x="112598" y="56310"/>
                </a:cubicBezTo>
                <a:cubicBezTo>
                  <a:pt x="112598" y="25268"/>
                  <a:pt x="87353" y="0"/>
                  <a:pt x="56311" y="0"/>
                </a:cubicBez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575838" y="3371392"/>
            <a:ext cx="3331971" cy="17570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755941" y="933792"/>
            <a:ext cx="1541637" cy="2461042"/>
            <a:chOff x="7050439" y="1048278"/>
            <a:chExt cx="1795524" cy="2866343"/>
          </a:xfrm>
        </p:grpSpPr>
        <p:sp>
          <p:nvSpPr>
            <p:cNvPr id="16" name="Google Shape;16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186066" y="1237505"/>
            <a:ext cx="1541637" cy="2461042"/>
            <a:chOff x="7050439" y="1048278"/>
            <a:chExt cx="1795524" cy="2866343"/>
          </a:xfrm>
        </p:grpSpPr>
        <p:sp>
          <p:nvSpPr>
            <p:cNvPr id="33" name="Google Shape;33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6087738" y="3658867"/>
            <a:ext cx="1178380" cy="846373"/>
            <a:chOff x="3600850" y="3620125"/>
            <a:chExt cx="970100" cy="696775"/>
          </a:xfrm>
        </p:grpSpPr>
        <p:sp>
          <p:nvSpPr>
            <p:cNvPr id="50" name="Google Shape;50;p2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2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2"/>
          <p:cNvSpPr/>
          <p:nvPr/>
        </p:nvSpPr>
        <p:spPr>
          <a:xfrm>
            <a:off x="6087750" y="426797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6981650" y="739050"/>
            <a:ext cx="1301075" cy="292775"/>
            <a:chOff x="4926425" y="1108775"/>
            <a:chExt cx="1301075" cy="292775"/>
          </a:xfrm>
        </p:grpSpPr>
        <p:sp>
          <p:nvSpPr>
            <p:cNvPr id="62" name="Google Shape;62;p2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380075" y="392272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767863" y="45634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443813" y="4428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 hasCustomPrompt="1"/>
          </p:nvPr>
        </p:nvSpPr>
        <p:spPr>
          <a:xfrm>
            <a:off x="1566450" y="539500"/>
            <a:ext cx="6011100" cy="16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2669225" y="2292150"/>
            <a:ext cx="37407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7" name="Google Shape;207;p11"/>
          <p:cNvSpPr/>
          <p:nvPr/>
        </p:nvSpPr>
        <p:spPr>
          <a:xfrm rot="10800000" flipH="1">
            <a:off x="400" y="3969100"/>
            <a:ext cx="9144000" cy="119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1"/>
          <p:cNvGrpSpPr/>
          <p:nvPr/>
        </p:nvGrpSpPr>
        <p:grpSpPr>
          <a:xfrm>
            <a:off x="2966138" y="4065142"/>
            <a:ext cx="1178380" cy="846373"/>
            <a:chOff x="3600850" y="3620125"/>
            <a:chExt cx="970100" cy="696775"/>
          </a:xfrm>
        </p:grpSpPr>
        <p:sp>
          <p:nvSpPr>
            <p:cNvPr id="209" name="Google Shape;209;p11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11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211" name="Google Shape;211;p11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" name="Google Shape;219;p11"/>
          <p:cNvGrpSpPr/>
          <p:nvPr/>
        </p:nvGrpSpPr>
        <p:grpSpPr>
          <a:xfrm>
            <a:off x="1490838" y="4065142"/>
            <a:ext cx="1178380" cy="846373"/>
            <a:chOff x="3600850" y="3620125"/>
            <a:chExt cx="970100" cy="696775"/>
          </a:xfrm>
        </p:grpSpPr>
        <p:sp>
          <p:nvSpPr>
            <p:cNvPr id="220" name="Google Shape;220;p11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" name="Google Shape;221;p11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222" name="Google Shape;222;p11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Google Shape;230;p11"/>
          <p:cNvSpPr/>
          <p:nvPr/>
        </p:nvSpPr>
        <p:spPr>
          <a:xfrm>
            <a:off x="7426238" y="42660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5930888" y="44002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587350" y="4476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6763238" y="47230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396563" y="42660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"/>
          <p:cNvSpPr/>
          <p:nvPr/>
        </p:nvSpPr>
        <p:spPr>
          <a:xfrm>
            <a:off x="1143263" y="47994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"/>
          <p:cNvSpPr/>
          <p:nvPr/>
        </p:nvSpPr>
        <p:spPr>
          <a:xfrm>
            <a:off x="8356138" y="47609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"/>
          <p:cNvSpPr/>
          <p:nvPr/>
        </p:nvSpPr>
        <p:spPr>
          <a:xfrm>
            <a:off x="7746233" y="3050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title" hasCustomPrompt="1"/>
          </p:nvPr>
        </p:nvSpPr>
        <p:spPr>
          <a:xfrm flipH="1">
            <a:off x="1191425" y="1229700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865431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2"/>
          </p:nvPr>
        </p:nvSpPr>
        <p:spPr>
          <a:xfrm flipH="1">
            <a:off x="713225" y="2171373"/>
            <a:ext cx="181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191425" y="2951875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4"/>
          </p:nvPr>
        </p:nvSpPr>
        <p:spPr>
          <a:xfrm flipH="1">
            <a:off x="713050" y="3592902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5"/>
          </p:nvPr>
        </p:nvSpPr>
        <p:spPr>
          <a:xfrm flipH="1">
            <a:off x="713050" y="3898851"/>
            <a:ext cx="1816200" cy="527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>
            <a:off x="4142100" y="1229700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7"/>
          </p:nvPr>
        </p:nvSpPr>
        <p:spPr>
          <a:xfrm>
            <a:off x="3663900" y="1865431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8"/>
          </p:nvPr>
        </p:nvSpPr>
        <p:spPr>
          <a:xfrm>
            <a:off x="3663900" y="2171384"/>
            <a:ext cx="181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9" hasCustomPrompt="1"/>
          </p:nvPr>
        </p:nvSpPr>
        <p:spPr>
          <a:xfrm>
            <a:off x="4142100" y="2951875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3"/>
          </p:nvPr>
        </p:nvSpPr>
        <p:spPr>
          <a:xfrm>
            <a:off x="3663725" y="3592906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4"/>
          </p:nvPr>
        </p:nvSpPr>
        <p:spPr>
          <a:xfrm>
            <a:off x="3663725" y="3898856"/>
            <a:ext cx="1816200" cy="527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16" hasCustomPrompt="1"/>
          </p:nvPr>
        </p:nvSpPr>
        <p:spPr>
          <a:xfrm>
            <a:off x="7092775" y="1229700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7"/>
          </p:nvPr>
        </p:nvSpPr>
        <p:spPr>
          <a:xfrm>
            <a:off x="6614575" y="1865431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8"/>
          </p:nvPr>
        </p:nvSpPr>
        <p:spPr>
          <a:xfrm>
            <a:off x="6614575" y="2171384"/>
            <a:ext cx="181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9" hasCustomPrompt="1"/>
          </p:nvPr>
        </p:nvSpPr>
        <p:spPr>
          <a:xfrm>
            <a:off x="7092775" y="2951875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20"/>
          </p:nvPr>
        </p:nvSpPr>
        <p:spPr>
          <a:xfrm>
            <a:off x="6614400" y="3592906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21"/>
          </p:nvPr>
        </p:nvSpPr>
        <p:spPr>
          <a:xfrm>
            <a:off x="6614400" y="3898856"/>
            <a:ext cx="1816200" cy="527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59" name="Google Shape;259;p13"/>
          <p:cNvSpPr/>
          <p:nvPr/>
        </p:nvSpPr>
        <p:spPr>
          <a:xfrm>
            <a:off x="425" y="4616075"/>
            <a:ext cx="9142800" cy="52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3"/>
          <p:cNvGrpSpPr/>
          <p:nvPr/>
        </p:nvGrpSpPr>
        <p:grpSpPr>
          <a:xfrm>
            <a:off x="206770" y="4134614"/>
            <a:ext cx="282199" cy="482761"/>
            <a:chOff x="4733000" y="3669200"/>
            <a:chExt cx="491550" cy="840900"/>
          </a:xfrm>
        </p:grpSpPr>
        <p:sp>
          <p:nvSpPr>
            <p:cNvPr id="261" name="Google Shape;261;p13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3"/>
          <p:cNvSpPr/>
          <p:nvPr/>
        </p:nvSpPr>
        <p:spPr>
          <a:xfrm>
            <a:off x="8476025" y="43980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5089396" y="2936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3"/>
          <p:cNvGrpSpPr/>
          <p:nvPr/>
        </p:nvGrpSpPr>
        <p:grpSpPr>
          <a:xfrm>
            <a:off x="6614575" y="446450"/>
            <a:ext cx="1301075" cy="292775"/>
            <a:chOff x="4926425" y="1108775"/>
            <a:chExt cx="1301075" cy="292775"/>
          </a:xfrm>
        </p:grpSpPr>
        <p:sp>
          <p:nvSpPr>
            <p:cNvPr id="271" name="Google Shape;271;p13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1_2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4452575" y="1520563"/>
            <a:ext cx="3268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76" name="Google Shape;276;p14"/>
          <p:cNvSpPr txBox="1">
            <a:spLocks noGrp="1"/>
          </p:cNvSpPr>
          <p:nvPr>
            <p:ph type="subTitle" idx="2"/>
          </p:nvPr>
        </p:nvSpPr>
        <p:spPr>
          <a:xfrm>
            <a:off x="4452576" y="1826476"/>
            <a:ext cx="3268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3"/>
          </p:nvPr>
        </p:nvSpPr>
        <p:spPr>
          <a:xfrm>
            <a:off x="4452575" y="2789585"/>
            <a:ext cx="3268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78" name="Google Shape;278;p14"/>
          <p:cNvSpPr txBox="1">
            <a:spLocks noGrp="1"/>
          </p:cNvSpPr>
          <p:nvPr>
            <p:ph type="subTitle" idx="4"/>
          </p:nvPr>
        </p:nvSpPr>
        <p:spPr>
          <a:xfrm>
            <a:off x="4452576" y="3095538"/>
            <a:ext cx="3268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79" name="Google Shape;279;p14"/>
          <p:cNvSpPr txBox="1">
            <a:spLocks noGrp="1"/>
          </p:cNvSpPr>
          <p:nvPr>
            <p:ph type="title"/>
          </p:nvPr>
        </p:nvSpPr>
        <p:spPr>
          <a:xfrm>
            <a:off x="3751275" y="539500"/>
            <a:ext cx="4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280" name="Google Shape;280;p14"/>
          <p:cNvSpPr>
            <a:spLocks noGrp="1"/>
          </p:cNvSpPr>
          <p:nvPr>
            <p:ph type="pic" idx="5"/>
          </p:nvPr>
        </p:nvSpPr>
        <p:spPr>
          <a:xfrm>
            <a:off x="713225" y="1249375"/>
            <a:ext cx="2446200" cy="2446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1" name="Google Shape;281;p14"/>
          <p:cNvSpPr/>
          <p:nvPr/>
        </p:nvSpPr>
        <p:spPr>
          <a:xfrm rot="10800000" flipH="1">
            <a:off x="450" y="4671025"/>
            <a:ext cx="9171900" cy="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"/>
          <p:cNvSpPr/>
          <p:nvPr/>
        </p:nvSpPr>
        <p:spPr>
          <a:xfrm flipH="1">
            <a:off x="2944975" y="4719950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14"/>
          <p:cNvGrpSpPr/>
          <p:nvPr/>
        </p:nvGrpSpPr>
        <p:grpSpPr>
          <a:xfrm>
            <a:off x="7889350" y="415550"/>
            <a:ext cx="866250" cy="389775"/>
            <a:chOff x="5458250" y="1479125"/>
            <a:chExt cx="866250" cy="389775"/>
          </a:xfrm>
        </p:grpSpPr>
        <p:sp>
          <p:nvSpPr>
            <p:cNvPr id="284" name="Google Shape;284;p14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0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>
            <a:off x="1804075" y="2267570"/>
            <a:ext cx="29220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1804050" y="1559750"/>
            <a:ext cx="29220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pic>
        <p:nvPicPr>
          <p:cNvPr id="289" name="Google Shape;2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51851" y="1559751"/>
            <a:ext cx="2367749" cy="133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5"/>
          <p:cNvSpPr>
            <a:spLocks noGrp="1"/>
          </p:cNvSpPr>
          <p:nvPr>
            <p:ph type="pic" idx="2"/>
          </p:nvPr>
        </p:nvSpPr>
        <p:spPr>
          <a:xfrm>
            <a:off x="5351775" y="1550550"/>
            <a:ext cx="2367900" cy="13488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 rot="10800000" flipH="1">
            <a:off x="1575" y="3805016"/>
            <a:ext cx="9142800" cy="134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698538" y="47047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>
            <a:off x="8528645" y="3328139"/>
            <a:ext cx="282199" cy="482761"/>
            <a:chOff x="4733000" y="3669200"/>
            <a:chExt cx="491550" cy="840900"/>
          </a:xfrm>
        </p:grpSpPr>
        <p:sp>
          <p:nvSpPr>
            <p:cNvPr id="294" name="Google Shape;294;p15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6274113" y="453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062638" y="42253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>
            <a:off x="8193713" y="44412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/>
          <p:nvPr/>
        </p:nvSpPr>
        <p:spPr>
          <a:xfrm flipH="1">
            <a:off x="7697021" y="2456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title"/>
          </p:nvPr>
        </p:nvSpPr>
        <p:spPr>
          <a:xfrm>
            <a:off x="2172898" y="2848235"/>
            <a:ext cx="4798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1"/>
          </p:nvPr>
        </p:nvSpPr>
        <p:spPr>
          <a:xfrm>
            <a:off x="2172898" y="1106963"/>
            <a:ext cx="4798200" cy="19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 dirty="0"/>
          </a:p>
        </p:txBody>
      </p:sp>
      <p:sp>
        <p:nvSpPr>
          <p:cNvPr id="308" name="Google Shape;308;p16"/>
          <p:cNvSpPr/>
          <p:nvPr/>
        </p:nvSpPr>
        <p:spPr>
          <a:xfrm flipH="1">
            <a:off x="291675" y="407747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 flipH="1">
            <a:off x="6723925" y="409937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6"/>
          <p:cNvSpPr/>
          <p:nvPr/>
        </p:nvSpPr>
        <p:spPr>
          <a:xfrm rot="10800000" flipH="1">
            <a:off x="0" y="3535500"/>
            <a:ext cx="9144000" cy="16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"/>
          <p:cNvSpPr/>
          <p:nvPr/>
        </p:nvSpPr>
        <p:spPr>
          <a:xfrm flipH="1">
            <a:off x="1727721" y="31593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575" y="4609000"/>
            <a:ext cx="9142800" cy="55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>
            <a:off x="7519529" y="459138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8438550" y="43742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2962800" y="44328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1433075" y="47463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3618813" y="48227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17"/>
          <p:cNvGrpSpPr/>
          <p:nvPr/>
        </p:nvGrpSpPr>
        <p:grpSpPr>
          <a:xfrm>
            <a:off x="206770" y="4134614"/>
            <a:ext cx="282199" cy="482761"/>
            <a:chOff x="4733000" y="3669200"/>
            <a:chExt cx="491550" cy="840900"/>
          </a:xfrm>
        </p:grpSpPr>
        <p:sp>
          <p:nvSpPr>
            <p:cNvPr id="321" name="Google Shape;321;p17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18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75249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8444000" y="4055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 flipH="1">
            <a:off x="70753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58605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flipH="1">
            <a:off x="4938425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3723588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2228238" y="47427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88470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8273963" y="4649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8"/>
          <p:cNvGrpSpPr/>
          <p:nvPr/>
        </p:nvGrpSpPr>
        <p:grpSpPr>
          <a:xfrm>
            <a:off x="195895" y="3824589"/>
            <a:ext cx="282199" cy="482761"/>
            <a:chOff x="4733000" y="3669200"/>
            <a:chExt cx="491550" cy="840900"/>
          </a:xfrm>
        </p:grpSpPr>
        <p:sp>
          <p:nvSpPr>
            <p:cNvPr id="341" name="Google Shape;341;p18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0" name="Google Shape;350;p19"/>
          <p:cNvSpPr/>
          <p:nvPr/>
        </p:nvSpPr>
        <p:spPr>
          <a:xfrm rot="10800000" flipH="1">
            <a:off x="450" y="4287070"/>
            <a:ext cx="9171900" cy="8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"/>
          <p:cNvSpPr/>
          <p:nvPr/>
        </p:nvSpPr>
        <p:spPr>
          <a:xfrm>
            <a:off x="81225" y="40673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9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4220238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 flipH="1">
            <a:off x="5435075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 flipH="1">
            <a:off x="6930425" y="47427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 flipH="1">
            <a:off x="827396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 flipH="1">
            <a:off x="884700" y="4649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>
            <a:off x="8657570" y="3789739"/>
            <a:ext cx="282199" cy="482761"/>
            <a:chOff x="4733000" y="3669200"/>
            <a:chExt cx="491550" cy="840900"/>
          </a:xfrm>
        </p:grpSpPr>
        <p:sp>
          <p:nvSpPr>
            <p:cNvPr id="360" name="Google Shape;360;p19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9"/>
          <p:cNvSpPr/>
          <p:nvPr/>
        </p:nvSpPr>
        <p:spPr>
          <a:xfrm>
            <a:off x="662071" y="2941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70" name="Google Shape;370;p20"/>
          <p:cNvSpPr/>
          <p:nvPr/>
        </p:nvSpPr>
        <p:spPr>
          <a:xfrm rot="10800000" flipH="1">
            <a:off x="450" y="4286049"/>
            <a:ext cx="9171900" cy="85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5008450" y="44673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6101338" y="47429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7362875" y="4468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 flipH="1">
            <a:off x="1849663" y="4503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 flipH="1">
            <a:off x="756775" y="47788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 flipH="1">
            <a:off x="2659963" y="4742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 flipH="1">
            <a:off x="3714913" y="45704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 flipH="1">
            <a:off x="132393" y="4055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0"/>
          <p:cNvGrpSpPr/>
          <p:nvPr/>
        </p:nvGrpSpPr>
        <p:grpSpPr>
          <a:xfrm>
            <a:off x="8694095" y="3807339"/>
            <a:ext cx="282199" cy="482761"/>
            <a:chOff x="4733000" y="3669200"/>
            <a:chExt cx="491550" cy="840900"/>
          </a:xfrm>
        </p:grpSpPr>
        <p:sp>
          <p:nvSpPr>
            <p:cNvPr id="380" name="Google Shape;380;p20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0"/>
          <p:cNvSpPr/>
          <p:nvPr/>
        </p:nvSpPr>
        <p:spPr>
          <a:xfrm flipH="1">
            <a:off x="216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551200" y="386327"/>
            <a:ext cx="755393" cy="43141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20"/>
          <p:cNvGrpSpPr/>
          <p:nvPr/>
        </p:nvGrpSpPr>
        <p:grpSpPr>
          <a:xfrm>
            <a:off x="7460482" y="438001"/>
            <a:ext cx="1150931" cy="258989"/>
            <a:chOff x="4926425" y="1108775"/>
            <a:chExt cx="1301075" cy="292775"/>
          </a:xfrm>
        </p:grpSpPr>
        <p:sp>
          <p:nvSpPr>
            <p:cNvPr id="390" name="Google Shape;390;p20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475" y="3377125"/>
            <a:ext cx="9144000" cy="176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337925" y="2130763"/>
            <a:ext cx="39570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 idx="2" hasCustomPrompt="1"/>
          </p:nvPr>
        </p:nvSpPr>
        <p:spPr>
          <a:xfrm>
            <a:off x="4426275" y="983125"/>
            <a:ext cx="11784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000" b="1">
                <a:solidFill>
                  <a:schemeClr val="dk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4514725" y="3658238"/>
            <a:ext cx="3483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grpSp>
        <p:nvGrpSpPr>
          <p:cNvPr id="73" name="Google Shape;73;p3"/>
          <p:cNvGrpSpPr/>
          <p:nvPr/>
        </p:nvGrpSpPr>
        <p:grpSpPr>
          <a:xfrm>
            <a:off x="572338" y="3598442"/>
            <a:ext cx="1178380" cy="846373"/>
            <a:chOff x="3600850" y="3620125"/>
            <a:chExt cx="970100" cy="696775"/>
          </a:xfrm>
        </p:grpSpPr>
        <p:sp>
          <p:nvSpPr>
            <p:cNvPr id="74" name="Google Shape;74;p3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84;p3"/>
          <p:cNvSpPr/>
          <p:nvPr/>
        </p:nvSpPr>
        <p:spPr>
          <a:xfrm>
            <a:off x="481975" y="4034000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7503204" y="335953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8041225" y="314243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>
            <a:off x="8742966" y="2975422"/>
            <a:ext cx="227833" cy="389757"/>
            <a:chOff x="4733000" y="3669200"/>
            <a:chExt cx="491550" cy="840900"/>
          </a:xfrm>
        </p:grpSpPr>
        <p:sp>
          <p:nvSpPr>
            <p:cNvPr id="88" name="Google Shape;88;p3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7945142" y="1776647"/>
            <a:ext cx="971274" cy="1572631"/>
            <a:chOff x="4873600" y="2840875"/>
            <a:chExt cx="315800" cy="511325"/>
          </a:xfrm>
        </p:grpSpPr>
        <p:sp>
          <p:nvSpPr>
            <p:cNvPr id="96" name="Google Shape;96;p3"/>
            <p:cNvSpPr/>
            <p:nvPr/>
          </p:nvSpPr>
          <p:spPr>
            <a:xfrm>
              <a:off x="4873600" y="2840875"/>
              <a:ext cx="315800" cy="315825"/>
            </a:xfrm>
            <a:custGeom>
              <a:avLst/>
              <a:gdLst/>
              <a:ahLst/>
              <a:cxnLst/>
              <a:rect l="l" t="t" r="r" b="b"/>
              <a:pathLst>
                <a:path w="12632" h="12633" extrusionOk="0">
                  <a:moveTo>
                    <a:pt x="6316" y="1"/>
                  </a:moveTo>
                  <a:cubicBezTo>
                    <a:pt x="2832" y="1"/>
                    <a:pt x="0" y="2833"/>
                    <a:pt x="0" y="6317"/>
                  </a:cubicBezTo>
                  <a:cubicBezTo>
                    <a:pt x="0" y="9800"/>
                    <a:pt x="2832" y="12632"/>
                    <a:pt x="6316" y="12632"/>
                  </a:cubicBezTo>
                  <a:cubicBezTo>
                    <a:pt x="9800" y="12632"/>
                    <a:pt x="12632" y="9800"/>
                    <a:pt x="12632" y="6317"/>
                  </a:cubicBezTo>
                  <a:cubicBezTo>
                    <a:pt x="12632" y="2833"/>
                    <a:pt x="9800" y="1"/>
                    <a:pt x="631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928100" y="2959925"/>
              <a:ext cx="179225" cy="392275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"/>
          <p:cNvSpPr/>
          <p:nvPr/>
        </p:nvSpPr>
        <p:spPr>
          <a:xfrm>
            <a:off x="6896325" y="262150"/>
            <a:ext cx="971290" cy="554711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6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450" y="4290025"/>
            <a:ext cx="9171900" cy="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>
            <a:off x="101967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>
            <a:off x="211256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 flipH="1">
            <a:off x="3722475" y="435712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flipH="1">
            <a:off x="158800" y="4067298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21"/>
          <p:cNvGrpSpPr/>
          <p:nvPr/>
        </p:nvGrpSpPr>
        <p:grpSpPr>
          <a:xfrm>
            <a:off x="5857547" y="301301"/>
            <a:ext cx="1227044" cy="276145"/>
            <a:chOff x="4926425" y="1108775"/>
            <a:chExt cx="1301075" cy="292775"/>
          </a:xfrm>
        </p:grpSpPr>
        <p:sp>
          <p:nvSpPr>
            <p:cNvPr id="401" name="Google Shape;401;p21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21"/>
          <p:cNvGrpSpPr/>
          <p:nvPr/>
        </p:nvGrpSpPr>
        <p:grpSpPr>
          <a:xfrm>
            <a:off x="7660763" y="344600"/>
            <a:ext cx="866250" cy="389775"/>
            <a:chOff x="5458250" y="1479125"/>
            <a:chExt cx="866250" cy="389775"/>
          </a:xfrm>
        </p:grpSpPr>
        <p:sp>
          <p:nvSpPr>
            <p:cNvPr id="405" name="Google Shape;405;p21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7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09" name="Google Shape;409;p22"/>
          <p:cNvSpPr/>
          <p:nvPr/>
        </p:nvSpPr>
        <p:spPr>
          <a:xfrm rot="10800000" flipH="1">
            <a:off x="1575" y="4608653"/>
            <a:ext cx="9142800" cy="54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/>
          <p:nvPr/>
        </p:nvSpPr>
        <p:spPr>
          <a:xfrm>
            <a:off x="6724713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"/>
          <p:cNvSpPr/>
          <p:nvPr/>
        </p:nvSpPr>
        <p:spPr>
          <a:xfrm>
            <a:off x="5381175" y="4822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7785438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/>
          <p:nvPr/>
        </p:nvSpPr>
        <p:spPr>
          <a:xfrm>
            <a:off x="1908088" y="4840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2"/>
          <p:cNvSpPr/>
          <p:nvPr/>
        </p:nvSpPr>
        <p:spPr>
          <a:xfrm>
            <a:off x="3044438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2"/>
          <p:cNvSpPr/>
          <p:nvPr/>
        </p:nvSpPr>
        <p:spPr>
          <a:xfrm>
            <a:off x="559863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22"/>
          <p:cNvGrpSpPr/>
          <p:nvPr/>
        </p:nvGrpSpPr>
        <p:grpSpPr>
          <a:xfrm>
            <a:off x="8623395" y="4125889"/>
            <a:ext cx="282199" cy="482761"/>
            <a:chOff x="4733000" y="3669200"/>
            <a:chExt cx="491550" cy="840900"/>
          </a:xfrm>
        </p:grpSpPr>
        <p:sp>
          <p:nvSpPr>
            <p:cNvPr id="417" name="Google Shape;417;p22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22"/>
          <p:cNvSpPr/>
          <p:nvPr/>
        </p:nvSpPr>
        <p:spPr>
          <a:xfrm>
            <a:off x="7986534" y="366702"/>
            <a:ext cx="845271" cy="48274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27" name="Google Shape;427;p23"/>
          <p:cNvSpPr/>
          <p:nvPr/>
        </p:nvSpPr>
        <p:spPr>
          <a:xfrm rot="10800000" flipH="1">
            <a:off x="1575" y="4611171"/>
            <a:ext cx="91428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 flipH="1">
            <a:off x="192293" y="43764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23"/>
          <p:cNvGrpSpPr/>
          <p:nvPr/>
        </p:nvGrpSpPr>
        <p:grpSpPr>
          <a:xfrm>
            <a:off x="8639720" y="4128414"/>
            <a:ext cx="282199" cy="482761"/>
            <a:chOff x="4733000" y="3669200"/>
            <a:chExt cx="491550" cy="840900"/>
          </a:xfrm>
        </p:grpSpPr>
        <p:sp>
          <p:nvSpPr>
            <p:cNvPr id="430" name="Google Shape;430;p23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23"/>
          <p:cNvSpPr/>
          <p:nvPr/>
        </p:nvSpPr>
        <p:spPr>
          <a:xfrm>
            <a:off x="3680063" y="47695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1901988" y="47460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>
            <a:off x="558450" y="48223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5229313" y="49274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>
            <a:off x="2794163" y="49601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>
            <a:off x="8542113" y="48593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 flipH="1">
            <a:off x="81579" y="459358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8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p24"/>
          <p:cNvSpPr/>
          <p:nvPr/>
        </p:nvSpPr>
        <p:spPr>
          <a:xfrm rot="10800000" flipH="1">
            <a:off x="-7000" y="4279509"/>
            <a:ext cx="9171900" cy="86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2075863" y="48098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4430288" y="4811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"/>
          <p:cNvSpPr/>
          <p:nvPr/>
        </p:nvSpPr>
        <p:spPr>
          <a:xfrm flipH="1">
            <a:off x="5833175" y="4811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4"/>
          <p:cNvSpPr/>
          <p:nvPr/>
        </p:nvSpPr>
        <p:spPr>
          <a:xfrm flipH="1">
            <a:off x="8423325" y="47335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99042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3344850" y="4544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 flipH="1">
            <a:off x="6933513" y="4544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4"/>
          <p:cNvGrpSpPr/>
          <p:nvPr/>
        </p:nvGrpSpPr>
        <p:grpSpPr>
          <a:xfrm>
            <a:off x="106895" y="3798114"/>
            <a:ext cx="282199" cy="482761"/>
            <a:chOff x="4733000" y="3669200"/>
            <a:chExt cx="491550" cy="840900"/>
          </a:xfrm>
        </p:grpSpPr>
        <p:sp>
          <p:nvSpPr>
            <p:cNvPr id="455" name="Google Shape;455;p24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"/>
          <p:cNvSpPr txBox="1">
            <a:spLocks noGrp="1"/>
          </p:cNvSpPr>
          <p:nvPr>
            <p:ph type="body" idx="1"/>
          </p:nvPr>
        </p:nvSpPr>
        <p:spPr>
          <a:xfrm>
            <a:off x="720025" y="1254600"/>
            <a:ext cx="7717500" cy="1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64" name="Google Shape;464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465" name="Google Shape;465;p25"/>
          <p:cNvSpPr/>
          <p:nvPr/>
        </p:nvSpPr>
        <p:spPr>
          <a:xfrm rot="10800000" flipH="1">
            <a:off x="450" y="4290150"/>
            <a:ext cx="91719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 flipH="1">
            <a:off x="220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 flipH="1">
            <a:off x="4023988" y="47413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 flipH="1">
            <a:off x="561541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 flipH="1">
            <a:off x="6790538" y="46286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 flipH="1">
            <a:off x="8381963" y="45522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 flipH="1">
            <a:off x="713213" y="46649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 flipH="1">
            <a:off x="2706813" y="44759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475" name="Google Shape;475;p26"/>
          <p:cNvSpPr txBox="1">
            <a:spLocks noGrp="1"/>
          </p:cNvSpPr>
          <p:nvPr>
            <p:ph type="body" idx="1"/>
          </p:nvPr>
        </p:nvSpPr>
        <p:spPr>
          <a:xfrm>
            <a:off x="4748375" y="1244800"/>
            <a:ext cx="3675600" cy="26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76" name="Google Shape;476;p26"/>
          <p:cNvSpPr txBox="1">
            <a:spLocks noGrp="1"/>
          </p:cNvSpPr>
          <p:nvPr>
            <p:ph type="body" idx="2"/>
          </p:nvPr>
        </p:nvSpPr>
        <p:spPr>
          <a:xfrm>
            <a:off x="720025" y="1244800"/>
            <a:ext cx="3675600" cy="26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6"/>
          <p:cNvSpPr/>
          <p:nvPr/>
        </p:nvSpPr>
        <p:spPr>
          <a:xfrm>
            <a:off x="689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6"/>
          <p:cNvSpPr/>
          <p:nvPr/>
        </p:nvSpPr>
        <p:spPr>
          <a:xfrm>
            <a:off x="5071188" y="47413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6"/>
          <p:cNvSpPr/>
          <p:nvPr/>
        </p:nvSpPr>
        <p:spPr>
          <a:xfrm>
            <a:off x="347976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6"/>
          <p:cNvSpPr/>
          <p:nvPr/>
        </p:nvSpPr>
        <p:spPr>
          <a:xfrm flipH="1">
            <a:off x="106229" y="42687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2304638" y="46286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6"/>
          <p:cNvSpPr/>
          <p:nvPr/>
        </p:nvSpPr>
        <p:spPr>
          <a:xfrm>
            <a:off x="713213" y="45522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 flipH="1">
            <a:off x="334493" y="40526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_1_1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"/>
          <p:cNvSpPr/>
          <p:nvPr/>
        </p:nvSpPr>
        <p:spPr>
          <a:xfrm>
            <a:off x="400" y="3541375"/>
            <a:ext cx="9144000" cy="16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1"/>
          </p:nvPr>
        </p:nvSpPr>
        <p:spPr>
          <a:xfrm>
            <a:off x="713227" y="1360525"/>
            <a:ext cx="4680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2"/>
          </p:nvPr>
        </p:nvSpPr>
        <p:spPr>
          <a:xfrm>
            <a:off x="713223" y="1731925"/>
            <a:ext cx="46806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3"/>
          </p:nvPr>
        </p:nvSpPr>
        <p:spPr>
          <a:xfrm>
            <a:off x="713227" y="2475288"/>
            <a:ext cx="4680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4"/>
          </p:nvPr>
        </p:nvSpPr>
        <p:spPr>
          <a:xfrm>
            <a:off x="713223" y="2846688"/>
            <a:ext cx="46806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491" name="Google Shape;491;p27"/>
          <p:cNvSpPr txBox="1">
            <a:spLocks noGrp="1"/>
          </p:cNvSpPr>
          <p:nvPr>
            <p:ph type="subTitle" idx="5"/>
          </p:nvPr>
        </p:nvSpPr>
        <p:spPr>
          <a:xfrm>
            <a:off x="713227" y="3590075"/>
            <a:ext cx="4680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492" name="Google Shape;492;p27"/>
          <p:cNvSpPr txBox="1">
            <a:spLocks noGrp="1"/>
          </p:cNvSpPr>
          <p:nvPr>
            <p:ph type="subTitle" idx="6"/>
          </p:nvPr>
        </p:nvSpPr>
        <p:spPr>
          <a:xfrm>
            <a:off x="713223" y="3961475"/>
            <a:ext cx="46806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493" name="Google Shape;49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27"/>
          <p:cNvSpPr/>
          <p:nvPr/>
        </p:nvSpPr>
        <p:spPr>
          <a:xfrm flipH="1">
            <a:off x="82675" y="3318648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 txBox="1">
            <a:spLocks noGrp="1"/>
          </p:cNvSpPr>
          <p:nvPr>
            <p:ph type="title" hasCustomPrompt="1"/>
          </p:nvPr>
        </p:nvSpPr>
        <p:spPr>
          <a:xfrm>
            <a:off x="2534025" y="2830450"/>
            <a:ext cx="3339000" cy="83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97" name="Google Shape;497;p28"/>
          <p:cNvSpPr txBox="1">
            <a:spLocks noGrp="1"/>
          </p:cNvSpPr>
          <p:nvPr>
            <p:ph type="title" idx="2" hasCustomPrompt="1"/>
          </p:nvPr>
        </p:nvSpPr>
        <p:spPr>
          <a:xfrm>
            <a:off x="2534025" y="539500"/>
            <a:ext cx="3339000" cy="83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98" name="Google Shape;498;p28"/>
          <p:cNvSpPr txBox="1">
            <a:spLocks noGrp="1"/>
          </p:cNvSpPr>
          <p:nvPr>
            <p:ph type="title" idx="3" hasCustomPrompt="1"/>
          </p:nvPr>
        </p:nvSpPr>
        <p:spPr>
          <a:xfrm>
            <a:off x="2534025" y="1684975"/>
            <a:ext cx="3339000" cy="83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1"/>
          </p:nvPr>
        </p:nvSpPr>
        <p:spPr>
          <a:xfrm>
            <a:off x="2534025" y="3604550"/>
            <a:ext cx="33390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4"/>
          </p:nvPr>
        </p:nvSpPr>
        <p:spPr>
          <a:xfrm>
            <a:off x="2534025" y="2456563"/>
            <a:ext cx="33390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5"/>
          </p:nvPr>
        </p:nvSpPr>
        <p:spPr>
          <a:xfrm>
            <a:off x="2534025" y="1308575"/>
            <a:ext cx="33390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02" name="Google Shape;502;p28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8"/>
          <p:cNvSpPr/>
          <p:nvPr/>
        </p:nvSpPr>
        <p:spPr>
          <a:xfrm flipH="1">
            <a:off x="228354" y="4279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28"/>
          <p:cNvGrpSpPr/>
          <p:nvPr/>
        </p:nvGrpSpPr>
        <p:grpSpPr>
          <a:xfrm flipH="1">
            <a:off x="228361" y="2519263"/>
            <a:ext cx="887199" cy="1760240"/>
            <a:chOff x="1164522" y="1775163"/>
            <a:chExt cx="887199" cy="1760240"/>
          </a:xfrm>
        </p:grpSpPr>
        <p:sp>
          <p:nvSpPr>
            <p:cNvPr id="505" name="Google Shape;505;p28"/>
            <p:cNvSpPr/>
            <p:nvPr/>
          </p:nvSpPr>
          <p:spPr>
            <a:xfrm>
              <a:off x="1164522" y="1775163"/>
              <a:ext cx="887199" cy="1268316"/>
            </a:xfrm>
            <a:custGeom>
              <a:avLst/>
              <a:gdLst/>
              <a:ahLst/>
              <a:cxnLst/>
              <a:rect l="l" t="t" r="r" b="b"/>
              <a:pathLst>
                <a:path w="24387" h="34863" extrusionOk="0">
                  <a:moveTo>
                    <a:pt x="12181" y="0"/>
                  </a:moveTo>
                  <a:cubicBezTo>
                    <a:pt x="10477" y="0"/>
                    <a:pt x="1" y="9424"/>
                    <a:pt x="1" y="21028"/>
                  </a:cubicBezTo>
                  <a:cubicBezTo>
                    <a:pt x="1" y="32657"/>
                    <a:pt x="10201" y="34862"/>
                    <a:pt x="12181" y="34862"/>
                  </a:cubicBezTo>
                  <a:cubicBezTo>
                    <a:pt x="14161" y="34862"/>
                    <a:pt x="24387" y="32657"/>
                    <a:pt x="24387" y="21028"/>
                  </a:cubicBezTo>
                  <a:cubicBezTo>
                    <a:pt x="24387" y="9424"/>
                    <a:pt x="13911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1289412" y="2328922"/>
              <a:ext cx="551224" cy="1206481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28"/>
          <p:cNvSpPr/>
          <p:nvPr/>
        </p:nvSpPr>
        <p:spPr>
          <a:xfrm flipH="1">
            <a:off x="470143" y="4112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28"/>
          <p:cNvGrpSpPr/>
          <p:nvPr/>
        </p:nvGrpSpPr>
        <p:grpSpPr>
          <a:xfrm>
            <a:off x="7823465" y="563913"/>
            <a:ext cx="987646" cy="222216"/>
            <a:chOff x="4926425" y="1108775"/>
            <a:chExt cx="1301075" cy="292775"/>
          </a:xfrm>
        </p:grpSpPr>
        <p:sp>
          <p:nvSpPr>
            <p:cNvPr id="509" name="Google Shape;509;p28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8"/>
          <p:cNvSpPr/>
          <p:nvPr/>
        </p:nvSpPr>
        <p:spPr>
          <a:xfrm>
            <a:off x="7452413" y="47047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8588763" y="46104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>
            <a:off x="6104188" y="47631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>
            <a:off x="4393013" y="467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>
            <a:off x="3044788" y="4730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>
            <a:off x="2022588" y="48394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>
            <a:off x="698538" y="47047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28"/>
          <p:cNvGrpSpPr/>
          <p:nvPr/>
        </p:nvGrpSpPr>
        <p:grpSpPr>
          <a:xfrm>
            <a:off x="587300" y="812450"/>
            <a:ext cx="866250" cy="389775"/>
            <a:chOff x="5458250" y="1479125"/>
            <a:chExt cx="866250" cy="389775"/>
          </a:xfrm>
        </p:grpSpPr>
        <p:sp>
          <p:nvSpPr>
            <p:cNvPr id="520" name="Google Shape;520;p28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9"/>
          <p:cNvSpPr txBox="1">
            <a:spLocks noGrp="1"/>
          </p:cNvSpPr>
          <p:nvPr>
            <p:ph type="subTitle" idx="1"/>
          </p:nvPr>
        </p:nvSpPr>
        <p:spPr>
          <a:xfrm>
            <a:off x="1147233" y="1545550"/>
            <a:ext cx="19521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24" name="Google Shape;524;p29"/>
          <p:cNvSpPr txBox="1">
            <a:spLocks noGrp="1"/>
          </p:cNvSpPr>
          <p:nvPr>
            <p:ph type="subTitle" idx="2"/>
          </p:nvPr>
        </p:nvSpPr>
        <p:spPr>
          <a:xfrm>
            <a:off x="1147225" y="1936050"/>
            <a:ext cx="1952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3"/>
          </p:nvPr>
        </p:nvSpPr>
        <p:spPr>
          <a:xfrm>
            <a:off x="1147328" y="2739325"/>
            <a:ext cx="19521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26" name="Google Shape;526;p29"/>
          <p:cNvSpPr txBox="1">
            <a:spLocks noGrp="1"/>
          </p:cNvSpPr>
          <p:nvPr>
            <p:ph type="subTitle" idx="4"/>
          </p:nvPr>
        </p:nvSpPr>
        <p:spPr>
          <a:xfrm>
            <a:off x="1147319" y="3131050"/>
            <a:ext cx="1952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5"/>
          </p:nvPr>
        </p:nvSpPr>
        <p:spPr>
          <a:xfrm>
            <a:off x="6044790" y="1545550"/>
            <a:ext cx="19518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28" name="Google Shape;528;p29"/>
          <p:cNvSpPr txBox="1">
            <a:spLocks noGrp="1"/>
          </p:cNvSpPr>
          <p:nvPr>
            <p:ph type="subTitle" idx="6"/>
          </p:nvPr>
        </p:nvSpPr>
        <p:spPr>
          <a:xfrm>
            <a:off x="6044575" y="1936021"/>
            <a:ext cx="19518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29" name="Google Shape;529;p29"/>
          <p:cNvSpPr txBox="1">
            <a:spLocks noGrp="1"/>
          </p:cNvSpPr>
          <p:nvPr>
            <p:ph type="subTitle" idx="7"/>
          </p:nvPr>
        </p:nvSpPr>
        <p:spPr>
          <a:xfrm>
            <a:off x="6044678" y="2740412"/>
            <a:ext cx="19518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30" name="Google Shape;530;p29"/>
          <p:cNvSpPr txBox="1">
            <a:spLocks noGrp="1"/>
          </p:cNvSpPr>
          <p:nvPr>
            <p:ph type="subTitle" idx="8"/>
          </p:nvPr>
        </p:nvSpPr>
        <p:spPr>
          <a:xfrm>
            <a:off x="6044669" y="3131025"/>
            <a:ext cx="19518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31" name="Google Shape;531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532" name="Google Shape;532;p29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9"/>
          <p:cNvSpPr/>
          <p:nvPr/>
        </p:nvSpPr>
        <p:spPr>
          <a:xfrm>
            <a:off x="99042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9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9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9"/>
          <p:cNvSpPr/>
          <p:nvPr/>
        </p:nvSpPr>
        <p:spPr>
          <a:xfrm>
            <a:off x="6699588" y="47081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9"/>
          <p:cNvSpPr/>
          <p:nvPr/>
        </p:nvSpPr>
        <p:spPr>
          <a:xfrm flipH="1">
            <a:off x="7914425" y="47081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29"/>
          <p:cNvGrpSpPr/>
          <p:nvPr/>
        </p:nvGrpSpPr>
        <p:grpSpPr>
          <a:xfrm>
            <a:off x="71142" y="2717172"/>
            <a:ext cx="971274" cy="1572631"/>
            <a:chOff x="4873600" y="2840875"/>
            <a:chExt cx="315800" cy="511325"/>
          </a:xfrm>
        </p:grpSpPr>
        <p:sp>
          <p:nvSpPr>
            <p:cNvPr id="539" name="Google Shape;539;p29"/>
            <p:cNvSpPr/>
            <p:nvPr/>
          </p:nvSpPr>
          <p:spPr>
            <a:xfrm>
              <a:off x="4873600" y="2840875"/>
              <a:ext cx="315800" cy="315825"/>
            </a:xfrm>
            <a:custGeom>
              <a:avLst/>
              <a:gdLst/>
              <a:ahLst/>
              <a:cxnLst/>
              <a:rect l="l" t="t" r="r" b="b"/>
              <a:pathLst>
                <a:path w="12632" h="12633" extrusionOk="0">
                  <a:moveTo>
                    <a:pt x="6316" y="1"/>
                  </a:moveTo>
                  <a:cubicBezTo>
                    <a:pt x="2832" y="1"/>
                    <a:pt x="0" y="2833"/>
                    <a:pt x="0" y="6317"/>
                  </a:cubicBezTo>
                  <a:cubicBezTo>
                    <a:pt x="0" y="9800"/>
                    <a:pt x="2832" y="12632"/>
                    <a:pt x="6316" y="12632"/>
                  </a:cubicBezTo>
                  <a:cubicBezTo>
                    <a:pt x="9800" y="12632"/>
                    <a:pt x="12632" y="9800"/>
                    <a:pt x="12632" y="6317"/>
                  </a:cubicBezTo>
                  <a:cubicBezTo>
                    <a:pt x="12632" y="2833"/>
                    <a:pt x="9800" y="1"/>
                    <a:pt x="631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4928100" y="2959925"/>
              <a:ext cx="179225" cy="392275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30404" y="42833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8227347" y="2523063"/>
            <a:ext cx="887199" cy="1760240"/>
            <a:chOff x="1164522" y="1775163"/>
            <a:chExt cx="887199" cy="1760240"/>
          </a:xfrm>
        </p:grpSpPr>
        <p:sp>
          <p:nvSpPr>
            <p:cNvPr id="543" name="Google Shape;543;p29"/>
            <p:cNvSpPr/>
            <p:nvPr/>
          </p:nvSpPr>
          <p:spPr>
            <a:xfrm>
              <a:off x="1164522" y="1775163"/>
              <a:ext cx="887199" cy="1268316"/>
            </a:xfrm>
            <a:custGeom>
              <a:avLst/>
              <a:gdLst/>
              <a:ahLst/>
              <a:cxnLst/>
              <a:rect l="l" t="t" r="r" b="b"/>
              <a:pathLst>
                <a:path w="24387" h="34863" extrusionOk="0">
                  <a:moveTo>
                    <a:pt x="12181" y="0"/>
                  </a:moveTo>
                  <a:cubicBezTo>
                    <a:pt x="10477" y="0"/>
                    <a:pt x="1" y="9424"/>
                    <a:pt x="1" y="21028"/>
                  </a:cubicBezTo>
                  <a:cubicBezTo>
                    <a:pt x="1" y="32657"/>
                    <a:pt x="10201" y="34862"/>
                    <a:pt x="12181" y="34862"/>
                  </a:cubicBezTo>
                  <a:cubicBezTo>
                    <a:pt x="14161" y="34862"/>
                    <a:pt x="24387" y="32657"/>
                    <a:pt x="24387" y="21028"/>
                  </a:cubicBezTo>
                  <a:cubicBezTo>
                    <a:pt x="24387" y="9424"/>
                    <a:pt x="13911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1289412" y="2328922"/>
              <a:ext cx="551224" cy="1206481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9"/>
          <p:cNvSpPr/>
          <p:nvPr/>
        </p:nvSpPr>
        <p:spPr>
          <a:xfrm>
            <a:off x="8318350" y="41162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9"/>
          <p:cNvSpPr/>
          <p:nvPr/>
        </p:nvSpPr>
        <p:spPr>
          <a:xfrm>
            <a:off x="978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1_4_2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"/>
          <p:cNvSpPr txBox="1">
            <a:spLocks noGrp="1"/>
          </p:cNvSpPr>
          <p:nvPr>
            <p:ph type="subTitle" idx="1"/>
          </p:nvPr>
        </p:nvSpPr>
        <p:spPr>
          <a:xfrm>
            <a:off x="760726" y="2998596"/>
            <a:ext cx="2173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49" name="Google Shape;549;p30"/>
          <p:cNvSpPr txBox="1">
            <a:spLocks noGrp="1"/>
          </p:cNvSpPr>
          <p:nvPr>
            <p:ph type="subTitle" idx="2"/>
          </p:nvPr>
        </p:nvSpPr>
        <p:spPr>
          <a:xfrm>
            <a:off x="760725" y="330271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50" name="Google Shape;550;p30"/>
          <p:cNvSpPr txBox="1">
            <a:spLocks noGrp="1"/>
          </p:cNvSpPr>
          <p:nvPr>
            <p:ph type="subTitle" idx="3"/>
          </p:nvPr>
        </p:nvSpPr>
        <p:spPr>
          <a:xfrm>
            <a:off x="6210062" y="2998596"/>
            <a:ext cx="2173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4"/>
          </p:nvPr>
        </p:nvSpPr>
        <p:spPr>
          <a:xfrm>
            <a:off x="6210062" y="330271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553" name="Google Shape;553;p30"/>
          <p:cNvSpPr>
            <a:spLocks noGrp="1"/>
          </p:cNvSpPr>
          <p:nvPr>
            <p:ph type="pic" idx="5"/>
          </p:nvPr>
        </p:nvSpPr>
        <p:spPr>
          <a:xfrm flipH="1">
            <a:off x="1117288" y="1313413"/>
            <a:ext cx="1460100" cy="1460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30"/>
          <p:cNvSpPr>
            <a:spLocks noGrp="1"/>
          </p:cNvSpPr>
          <p:nvPr>
            <p:ph type="pic" idx="6"/>
          </p:nvPr>
        </p:nvSpPr>
        <p:spPr>
          <a:xfrm>
            <a:off x="6566613" y="1313400"/>
            <a:ext cx="1460100" cy="1460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30"/>
          <p:cNvSpPr/>
          <p:nvPr/>
        </p:nvSpPr>
        <p:spPr>
          <a:xfrm rot="10800000" flipH="1">
            <a:off x="450" y="4290150"/>
            <a:ext cx="91719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0"/>
          <p:cNvSpPr/>
          <p:nvPr/>
        </p:nvSpPr>
        <p:spPr>
          <a:xfrm>
            <a:off x="75249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"/>
          <p:cNvSpPr/>
          <p:nvPr/>
        </p:nvSpPr>
        <p:spPr>
          <a:xfrm>
            <a:off x="8444000" y="4055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0"/>
          <p:cNvSpPr/>
          <p:nvPr/>
        </p:nvSpPr>
        <p:spPr>
          <a:xfrm flipH="1">
            <a:off x="1620588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0"/>
          <p:cNvSpPr/>
          <p:nvPr/>
        </p:nvSpPr>
        <p:spPr>
          <a:xfrm flipH="1">
            <a:off x="2964125" y="4822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0"/>
          <p:cNvSpPr/>
          <p:nvPr/>
        </p:nvSpPr>
        <p:spPr>
          <a:xfrm flipH="1">
            <a:off x="559863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0"/>
          <p:cNvSpPr/>
          <p:nvPr/>
        </p:nvSpPr>
        <p:spPr>
          <a:xfrm flipH="1">
            <a:off x="6437213" y="4840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0"/>
          <p:cNvSpPr/>
          <p:nvPr/>
        </p:nvSpPr>
        <p:spPr>
          <a:xfrm flipH="1">
            <a:off x="5300863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0"/>
          <p:cNvSpPr/>
          <p:nvPr/>
        </p:nvSpPr>
        <p:spPr>
          <a:xfrm flipH="1">
            <a:off x="7785438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0"/>
          <p:cNvSpPr/>
          <p:nvPr/>
        </p:nvSpPr>
        <p:spPr>
          <a:xfrm>
            <a:off x="108400" y="4067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30"/>
          <p:cNvGrpSpPr/>
          <p:nvPr/>
        </p:nvGrpSpPr>
        <p:grpSpPr>
          <a:xfrm>
            <a:off x="7577750" y="295950"/>
            <a:ext cx="866250" cy="389775"/>
            <a:chOff x="5458250" y="1479125"/>
            <a:chExt cx="866250" cy="389775"/>
          </a:xfrm>
        </p:grpSpPr>
        <p:sp>
          <p:nvSpPr>
            <p:cNvPr id="566" name="Google Shape;566;p30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5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13225" y="1213375"/>
            <a:ext cx="4253700" cy="25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hivo"/>
              <a:buChar char="●"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102" name="Google Shape;102;p4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114345" y="3807339"/>
            <a:ext cx="282199" cy="482761"/>
            <a:chOff x="4733000" y="3669200"/>
            <a:chExt cx="491550" cy="840900"/>
          </a:xfrm>
        </p:grpSpPr>
        <p:sp>
          <p:nvSpPr>
            <p:cNvPr id="104" name="Google Shape;104;p4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467250" y="40673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1"/>
          <p:cNvSpPr txBox="1">
            <a:spLocks noGrp="1"/>
          </p:cNvSpPr>
          <p:nvPr>
            <p:ph type="subTitle" idx="1"/>
          </p:nvPr>
        </p:nvSpPr>
        <p:spPr>
          <a:xfrm>
            <a:off x="3480300" y="2609261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0" name="Google Shape;570;p31"/>
          <p:cNvSpPr txBox="1">
            <a:spLocks noGrp="1"/>
          </p:cNvSpPr>
          <p:nvPr>
            <p:ph type="subTitle" idx="2"/>
          </p:nvPr>
        </p:nvSpPr>
        <p:spPr>
          <a:xfrm>
            <a:off x="3480300" y="2924499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1" name="Google Shape;571;p31"/>
          <p:cNvSpPr txBox="1">
            <a:spLocks noGrp="1"/>
          </p:cNvSpPr>
          <p:nvPr>
            <p:ph type="subTitle" idx="3"/>
          </p:nvPr>
        </p:nvSpPr>
        <p:spPr>
          <a:xfrm>
            <a:off x="3480300" y="1368825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2" name="Google Shape;572;p31"/>
          <p:cNvSpPr txBox="1">
            <a:spLocks noGrp="1"/>
          </p:cNvSpPr>
          <p:nvPr>
            <p:ph type="subTitle" idx="4"/>
          </p:nvPr>
        </p:nvSpPr>
        <p:spPr>
          <a:xfrm>
            <a:off x="3480300" y="1684052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subTitle" idx="5"/>
          </p:nvPr>
        </p:nvSpPr>
        <p:spPr>
          <a:xfrm>
            <a:off x="6247375" y="1368822"/>
            <a:ext cx="2183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4" name="Google Shape;574;p31"/>
          <p:cNvSpPr txBox="1">
            <a:spLocks noGrp="1"/>
          </p:cNvSpPr>
          <p:nvPr>
            <p:ph type="subTitle" idx="6"/>
          </p:nvPr>
        </p:nvSpPr>
        <p:spPr>
          <a:xfrm>
            <a:off x="6247375" y="1684050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5" name="Google Shape;575;p31"/>
          <p:cNvSpPr txBox="1">
            <a:spLocks noGrp="1"/>
          </p:cNvSpPr>
          <p:nvPr>
            <p:ph type="subTitle" idx="7"/>
          </p:nvPr>
        </p:nvSpPr>
        <p:spPr>
          <a:xfrm>
            <a:off x="713225" y="1368825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6" name="Google Shape;576;p31"/>
          <p:cNvSpPr txBox="1">
            <a:spLocks noGrp="1"/>
          </p:cNvSpPr>
          <p:nvPr>
            <p:ph type="subTitle" idx="8"/>
          </p:nvPr>
        </p:nvSpPr>
        <p:spPr>
          <a:xfrm>
            <a:off x="713225" y="1684052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7" name="Google Shape;577;p31"/>
          <p:cNvSpPr txBox="1">
            <a:spLocks noGrp="1"/>
          </p:cNvSpPr>
          <p:nvPr>
            <p:ph type="subTitle" idx="9"/>
          </p:nvPr>
        </p:nvSpPr>
        <p:spPr>
          <a:xfrm>
            <a:off x="713225" y="2609261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8" name="Google Shape;578;p31"/>
          <p:cNvSpPr txBox="1">
            <a:spLocks noGrp="1"/>
          </p:cNvSpPr>
          <p:nvPr>
            <p:ph type="subTitle" idx="13"/>
          </p:nvPr>
        </p:nvSpPr>
        <p:spPr>
          <a:xfrm>
            <a:off x="713225" y="2924499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9" name="Google Shape;579;p31"/>
          <p:cNvSpPr txBox="1">
            <a:spLocks noGrp="1"/>
          </p:cNvSpPr>
          <p:nvPr>
            <p:ph type="subTitle" idx="14"/>
          </p:nvPr>
        </p:nvSpPr>
        <p:spPr>
          <a:xfrm>
            <a:off x="6247375" y="2609250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80" name="Google Shape;580;p31"/>
          <p:cNvSpPr txBox="1">
            <a:spLocks noGrp="1"/>
          </p:cNvSpPr>
          <p:nvPr>
            <p:ph type="subTitle" idx="15"/>
          </p:nvPr>
        </p:nvSpPr>
        <p:spPr>
          <a:xfrm>
            <a:off x="6247375" y="2924475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81" name="Google Shape;581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582" name="Google Shape;582;p31"/>
          <p:cNvSpPr/>
          <p:nvPr/>
        </p:nvSpPr>
        <p:spPr>
          <a:xfrm rot="10800000" flipH="1">
            <a:off x="450" y="4290150"/>
            <a:ext cx="91719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 flipH="1">
            <a:off x="1134463" y="46814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1"/>
          <p:cNvSpPr/>
          <p:nvPr/>
        </p:nvSpPr>
        <p:spPr>
          <a:xfrm flipH="1">
            <a:off x="2432888" y="47578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1"/>
          <p:cNvSpPr/>
          <p:nvPr/>
        </p:nvSpPr>
        <p:spPr>
          <a:xfrm flipH="1">
            <a:off x="5081988" y="467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1"/>
          <p:cNvSpPr/>
          <p:nvPr/>
        </p:nvSpPr>
        <p:spPr>
          <a:xfrm flipH="1">
            <a:off x="6812188" y="4748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1"/>
          <p:cNvSpPr/>
          <p:nvPr/>
        </p:nvSpPr>
        <p:spPr>
          <a:xfrm flipH="1">
            <a:off x="8116288" y="4608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1"/>
          <p:cNvSpPr/>
          <p:nvPr/>
        </p:nvSpPr>
        <p:spPr>
          <a:xfrm flipH="1">
            <a:off x="4032638" y="44691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1"/>
          <p:cNvSpPr/>
          <p:nvPr/>
        </p:nvSpPr>
        <p:spPr>
          <a:xfrm>
            <a:off x="357208" y="5395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1"/>
          <p:cNvGrpSpPr/>
          <p:nvPr/>
        </p:nvGrpSpPr>
        <p:grpSpPr>
          <a:xfrm>
            <a:off x="6909802" y="384338"/>
            <a:ext cx="987646" cy="222216"/>
            <a:chOff x="4926425" y="1108775"/>
            <a:chExt cx="1301075" cy="292775"/>
          </a:xfrm>
        </p:grpSpPr>
        <p:sp>
          <p:nvSpPr>
            <p:cNvPr id="591" name="Google Shape;591;p31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31"/>
          <p:cNvSpPr/>
          <p:nvPr/>
        </p:nvSpPr>
        <p:spPr>
          <a:xfrm flipH="1">
            <a:off x="8153571" y="7402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2"/>
          <p:cNvSpPr txBox="1">
            <a:spLocks noGrp="1"/>
          </p:cNvSpPr>
          <p:nvPr>
            <p:ph type="subTitle" idx="1"/>
          </p:nvPr>
        </p:nvSpPr>
        <p:spPr>
          <a:xfrm>
            <a:off x="4219475" y="1676622"/>
            <a:ext cx="38496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97" name="Google Shape;597;p32"/>
          <p:cNvSpPr txBox="1">
            <a:spLocks noGrp="1"/>
          </p:cNvSpPr>
          <p:nvPr>
            <p:ph type="title"/>
          </p:nvPr>
        </p:nvSpPr>
        <p:spPr>
          <a:xfrm>
            <a:off x="4219475" y="539500"/>
            <a:ext cx="3849600" cy="10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98" name="Google Shape;598;p32"/>
          <p:cNvSpPr/>
          <p:nvPr/>
        </p:nvSpPr>
        <p:spPr>
          <a:xfrm rot="10800000" flipH="1">
            <a:off x="-6025" y="4608725"/>
            <a:ext cx="9150300" cy="5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2"/>
          <p:cNvSpPr/>
          <p:nvPr/>
        </p:nvSpPr>
        <p:spPr>
          <a:xfrm flipH="1">
            <a:off x="448263" y="4585142"/>
            <a:ext cx="3331971" cy="17570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2"/>
          <p:cNvSpPr/>
          <p:nvPr/>
        </p:nvSpPr>
        <p:spPr>
          <a:xfrm>
            <a:off x="689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2"/>
          <p:cNvSpPr/>
          <p:nvPr/>
        </p:nvSpPr>
        <p:spPr>
          <a:xfrm>
            <a:off x="50711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2"/>
          <p:cNvSpPr/>
          <p:nvPr/>
        </p:nvSpPr>
        <p:spPr>
          <a:xfrm>
            <a:off x="1983313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2"/>
          <p:cNvSpPr/>
          <p:nvPr/>
        </p:nvSpPr>
        <p:spPr>
          <a:xfrm>
            <a:off x="347976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2"/>
          <p:cNvGrpSpPr/>
          <p:nvPr/>
        </p:nvGrpSpPr>
        <p:grpSpPr>
          <a:xfrm flipH="1">
            <a:off x="280102" y="1946460"/>
            <a:ext cx="1667683" cy="2662260"/>
            <a:chOff x="7050439" y="1048278"/>
            <a:chExt cx="1795524" cy="2866343"/>
          </a:xfrm>
        </p:grpSpPr>
        <p:sp>
          <p:nvSpPr>
            <p:cNvPr id="605" name="Google Shape;605;p3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32"/>
          <p:cNvGrpSpPr/>
          <p:nvPr/>
        </p:nvGrpSpPr>
        <p:grpSpPr>
          <a:xfrm>
            <a:off x="315592" y="3749109"/>
            <a:ext cx="1667723" cy="830035"/>
            <a:chOff x="315592" y="3749109"/>
            <a:chExt cx="1667723" cy="830035"/>
          </a:xfrm>
        </p:grpSpPr>
        <p:sp>
          <p:nvSpPr>
            <p:cNvPr id="622" name="Google Shape;622;p32"/>
            <p:cNvSpPr/>
            <p:nvPr/>
          </p:nvSpPr>
          <p:spPr>
            <a:xfrm flipH="1">
              <a:off x="1464118" y="4282050"/>
              <a:ext cx="299100" cy="291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32"/>
            <p:cNvGrpSpPr/>
            <p:nvPr/>
          </p:nvGrpSpPr>
          <p:grpSpPr>
            <a:xfrm>
              <a:off x="315592" y="3749109"/>
              <a:ext cx="1667723" cy="830035"/>
              <a:chOff x="315592" y="3749109"/>
              <a:chExt cx="1667723" cy="830035"/>
            </a:xfrm>
          </p:grpSpPr>
          <p:sp>
            <p:nvSpPr>
              <p:cNvPr id="624" name="Google Shape;624;p32"/>
              <p:cNvSpPr/>
              <p:nvPr/>
            </p:nvSpPr>
            <p:spPr>
              <a:xfrm flipH="1">
                <a:off x="513643" y="4282050"/>
                <a:ext cx="299100" cy="291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5" name="Google Shape;625;p32"/>
              <p:cNvGrpSpPr/>
              <p:nvPr/>
            </p:nvGrpSpPr>
            <p:grpSpPr>
              <a:xfrm flipH="1">
                <a:off x="315592" y="3749109"/>
                <a:ext cx="1667723" cy="830035"/>
                <a:chOff x="3226100" y="2039875"/>
                <a:chExt cx="1432875" cy="713150"/>
              </a:xfrm>
            </p:grpSpPr>
            <p:sp>
              <p:nvSpPr>
                <p:cNvPr id="626" name="Google Shape;626;p32"/>
                <p:cNvSpPr/>
                <p:nvPr/>
              </p:nvSpPr>
              <p:spPr>
                <a:xfrm>
                  <a:off x="3412550" y="2493650"/>
                  <a:ext cx="259375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10375" fill="none" extrusionOk="0">
                      <a:moveTo>
                        <a:pt x="1" y="5178"/>
                      </a:moveTo>
                      <a:cubicBezTo>
                        <a:pt x="1" y="2315"/>
                        <a:pt x="2316" y="0"/>
                        <a:pt x="5179" y="0"/>
                      </a:cubicBezTo>
                      <a:cubicBezTo>
                        <a:pt x="8042" y="0"/>
                        <a:pt x="10375" y="2315"/>
                        <a:pt x="10375" y="5178"/>
                      </a:cubicBezTo>
                      <a:cubicBezTo>
                        <a:pt x="10375" y="8041"/>
                        <a:pt x="8042" y="10374"/>
                        <a:pt x="5179" y="10374"/>
                      </a:cubicBezTo>
                      <a:cubicBezTo>
                        <a:pt x="2316" y="10374"/>
                        <a:pt x="1" y="8041"/>
                        <a:pt x="1" y="5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2"/>
                <p:cNvSpPr/>
                <p:nvPr/>
              </p:nvSpPr>
              <p:spPr>
                <a:xfrm>
                  <a:off x="4231700" y="2493650"/>
                  <a:ext cx="259375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10375" fill="none" extrusionOk="0">
                      <a:moveTo>
                        <a:pt x="0" y="5178"/>
                      </a:moveTo>
                      <a:cubicBezTo>
                        <a:pt x="0" y="2315"/>
                        <a:pt x="2333" y="0"/>
                        <a:pt x="5196" y="0"/>
                      </a:cubicBezTo>
                      <a:cubicBezTo>
                        <a:pt x="8059" y="0"/>
                        <a:pt x="10375" y="2315"/>
                        <a:pt x="10375" y="5178"/>
                      </a:cubicBezTo>
                      <a:cubicBezTo>
                        <a:pt x="10375" y="8041"/>
                        <a:pt x="8059" y="10374"/>
                        <a:pt x="5196" y="10374"/>
                      </a:cubicBezTo>
                      <a:cubicBezTo>
                        <a:pt x="2333" y="10374"/>
                        <a:pt x="0" y="8041"/>
                        <a:pt x="0" y="5178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2"/>
                <p:cNvSpPr/>
                <p:nvPr/>
              </p:nvSpPr>
              <p:spPr>
                <a:xfrm>
                  <a:off x="3261900" y="2061950"/>
                  <a:ext cx="1352875" cy="5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22447" extrusionOk="0">
                      <a:moveTo>
                        <a:pt x="37208" y="0"/>
                      </a:moveTo>
                      <a:cubicBezTo>
                        <a:pt x="31648" y="0"/>
                        <a:pt x="25818" y="572"/>
                        <a:pt x="23876" y="1239"/>
                      </a:cubicBezTo>
                      <a:cubicBezTo>
                        <a:pt x="18627" y="3024"/>
                        <a:pt x="12248" y="7795"/>
                        <a:pt x="10887" y="8785"/>
                      </a:cubicBezTo>
                      <a:cubicBezTo>
                        <a:pt x="9261" y="9934"/>
                        <a:pt x="5726" y="9934"/>
                        <a:pt x="4348" y="10924"/>
                      </a:cubicBezTo>
                      <a:cubicBezTo>
                        <a:pt x="194" y="13857"/>
                        <a:pt x="0" y="18576"/>
                        <a:pt x="0" y="18576"/>
                      </a:cubicBezTo>
                      <a:lnTo>
                        <a:pt x="3870" y="22446"/>
                      </a:lnTo>
                      <a:cubicBezTo>
                        <a:pt x="3870" y="18399"/>
                        <a:pt x="7158" y="15130"/>
                        <a:pt x="11205" y="15130"/>
                      </a:cubicBezTo>
                      <a:cubicBezTo>
                        <a:pt x="15252" y="15130"/>
                        <a:pt x="18539" y="18399"/>
                        <a:pt x="18539" y="22446"/>
                      </a:cubicBezTo>
                      <a:lnTo>
                        <a:pt x="36318" y="22446"/>
                      </a:lnTo>
                      <a:cubicBezTo>
                        <a:pt x="36318" y="18399"/>
                        <a:pt x="39605" y="15130"/>
                        <a:pt x="43653" y="15130"/>
                      </a:cubicBezTo>
                      <a:cubicBezTo>
                        <a:pt x="47700" y="15130"/>
                        <a:pt x="50987" y="18399"/>
                        <a:pt x="50987" y="22446"/>
                      </a:cubicBezTo>
                      <a:lnTo>
                        <a:pt x="54115" y="17074"/>
                      </a:lnTo>
                      <a:cubicBezTo>
                        <a:pt x="53214" y="8767"/>
                        <a:pt x="50351" y="2723"/>
                        <a:pt x="48106" y="1451"/>
                      </a:cubicBezTo>
                      <a:cubicBezTo>
                        <a:pt x="46240" y="393"/>
                        <a:pt x="41817" y="0"/>
                        <a:pt x="372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2"/>
                <p:cNvSpPr/>
                <p:nvPr/>
              </p:nvSpPr>
              <p:spPr>
                <a:xfrm>
                  <a:off x="3261900" y="2039875"/>
                  <a:ext cx="1352875" cy="58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23330" fill="none" extrusionOk="0">
                      <a:moveTo>
                        <a:pt x="50987" y="23329"/>
                      </a:moveTo>
                      <a:cubicBezTo>
                        <a:pt x="50987" y="19282"/>
                        <a:pt x="47700" y="16013"/>
                        <a:pt x="43653" y="16013"/>
                      </a:cubicBezTo>
                      <a:cubicBezTo>
                        <a:pt x="39605" y="16013"/>
                        <a:pt x="36318" y="19282"/>
                        <a:pt x="36318" y="23329"/>
                      </a:cubicBezTo>
                      <a:lnTo>
                        <a:pt x="18539" y="23329"/>
                      </a:lnTo>
                      <a:cubicBezTo>
                        <a:pt x="18539" y="19282"/>
                        <a:pt x="15252" y="16013"/>
                        <a:pt x="11205" y="16013"/>
                      </a:cubicBezTo>
                      <a:cubicBezTo>
                        <a:pt x="7158" y="16013"/>
                        <a:pt x="3870" y="19282"/>
                        <a:pt x="3870" y="23329"/>
                      </a:cubicBezTo>
                      <a:lnTo>
                        <a:pt x="0" y="19459"/>
                      </a:lnTo>
                      <a:cubicBezTo>
                        <a:pt x="0" y="19459"/>
                        <a:pt x="194" y="14740"/>
                        <a:pt x="4348" y="11807"/>
                      </a:cubicBezTo>
                      <a:cubicBezTo>
                        <a:pt x="5726" y="10817"/>
                        <a:pt x="9261" y="10817"/>
                        <a:pt x="10887" y="9668"/>
                      </a:cubicBezTo>
                      <a:cubicBezTo>
                        <a:pt x="12248" y="8678"/>
                        <a:pt x="18627" y="3907"/>
                        <a:pt x="23876" y="2122"/>
                      </a:cubicBezTo>
                      <a:cubicBezTo>
                        <a:pt x="27429" y="902"/>
                        <a:pt x="43988" y="1"/>
                        <a:pt x="48106" y="2334"/>
                      </a:cubicBezTo>
                      <a:cubicBezTo>
                        <a:pt x="50351" y="3606"/>
                        <a:pt x="53214" y="9650"/>
                        <a:pt x="54115" y="17957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2"/>
                <p:cNvSpPr/>
                <p:nvPr/>
              </p:nvSpPr>
              <p:spPr>
                <a:xfrm>
                  <a:off x="3226100" y="2526350"/>
                  <a:ext cx="160400" cy="9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6" h="3871" extrusionOk="0">
                      <a:moveTo>
                        <a:pt x="1927" y="0"/>
                      </a:moveTo>
                      <a:cubicBezTo>
                        <a:pt x="867" y="0"/>
                        <a:pt x="1" y="866"/>
                        <a:pt x="1" y="1944"/>
                      </a:cubicBezTo>
                      <a:cubicBezTo>
                        <a:pt x="1" y="3004"/>
                        <a:pt x="867" y="3870"/>
                        <a:pt x="1927" y="3870"/>
                      </a:cubicBezTo>
                      <a:lnTo>
                        <a:pt x="5302" y="3870"/>
                      </a:lnTo>
                      <a:cubicBezTo>
                        <a:pt x="5302" y="2457"/>
                        <a:pt x="5709" y="1131"/>
                        <a:pt x="64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2"/>
                <p:cNvSpPr/>
                <p:nvPr/>
              </p:nvSpPr>
              <p:spPr>
                <a:xfrm>
                  <a:off x="3226100" y="2526350"/>
                  <a:ext cx="160400" cy="9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6" h="3871" fill="none" extrusionOk="0">
                      <a:moveTo>
                        <a:pt x="5302" y="3870"/>
                      </a:moveTo>
                      <a:lnTo>
                        <a:pt x="1927" y="3870"/>
                      </a:lnTo>
                      <a:cubicBezTo>
                        <a:pt x="867" y="3870"/>
                        <a:pt x="1" y="3004"/>
                        <a:pt x="1" y="1944"/>
                      </a:cubicBezTo>
                      <a:cubicBezTo>
                        <a:pt x="1" y="866"/>
                        <a:pt x="867" y="0"/>
                        <a:pt x="1927" y="0"/>
                      </a:cubicBezTo>
                      <a:lnTo>
                        <a:pt x="6416" y="0"/>
                      </a:lnTo>
                      <a:lnTo>
                        <a:pt x="6416" y="0"/>
                      </a:lnTo>
                      <a:cubicBezTo>
                        <a:pt x="5709" y="1131"/>
                        <a:pt x="5302" y="2457"/>
                        <a:pt x="5302" y="3870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2"/>
                <p:cNvSpPr/>
                <p:nvPr/>
              </p:nvSpPr>
              <p:spPr>
                <a:xfrm>
                  <a:off x="3279550" y="2372750"/>
                  <a:ext cx="141250" cy="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" h="3193" extrusionOk="0">
                      <a:moveTo>
                        <a:pt x="3780" y="0"/>
                      </a:moveTo>
                      <a:cubicBezTo>
                        <a:pt x="2820" y="0"/>
                        <a:pt x="1786" y="171"/>
                        <a:pt x="1786" y="171"/>
                      </a:cubicBezTo>
                      <a:cubicBezTo>
                        <a:pt x="938" y="1178"/>
                        <a:pt x="372" y="2238"/>
                        <a:pt x="1" y="3193"/>
                      </a:cubicBezTo>
                      <a:cubicBezTo>
                        <a:pt x="4225" y="2945"/>
                        <a:pt x="4649" y="2274"/>
                        <a:pt x="5321" y="877"/>
                      </a:cubicBezTo>
                      <a:cubicBezTo>
                        <a:pt x="5650" y="175"/>
                        <a:pt x="4753" y="0"/>
                        <a:pt x="37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2"/>
                <p:cNvSpPr/>
                <p:nvPr/>
              </p:nvSpPr>
              <p:spPr>
                <a:xfrm>
                  <a:off x="3279550" y="2359775"/>
                  <a:ext cx="149375" cy="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5" h="3712" fill="none" extrusionOk="0">
                      <a:moveTo>
                        <a:pt x="1" y="3712"/>
                      </a:moveTo>
                      <a:cubicBezTo>
                        <a:pt x="372" y="2757"/>
                        <a:pt x="938" y="1697"/>
                        <a:pt x="1786" y="690"/>
                      </a:cubicBezTo>
                      <a:lnTo>
                        <a:pt x="1786" y="690"/>
                      </a:lnTo>
                      <a:cubicBezTo>
                        <a:pt x="1786" y="690"/>
                        <a:pt x="5974" y="0"/>
                        <a:pt x="5321" y="1396"/>
                      </a:cubicBezTo>
                      <a:cubicBezTo>
                        <a:pt x="4649" y="2793"/>
                        <a:pt x="4225" y="3464"/>
                        <a:pt x="1" y="371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2"/>
                <p:cNvSpPr/>
                <p:nvPr/>
              </p:nvSpPr>
              <p:spPr>
                <a:xfrm>
                  <a:off x="3688700" y="2130150"/>
                  <a:ext cx="563800" cy="1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7206" extrusionOk="0">
                      <a:moveTo>
                        <a:pt x="16788" y="1"/>
                      </a:moveTo>
                      <a:cubicBezTo>
                        <a:pt x="14808" y="1"/>
                        <a:pt x="11549" y="179"/>
                        <a:pt x="8201" y="1126"/>
                      </a:cubicBezTo>
                      <a:cubicBezTo>
                        <a:pt x="5762" y="1816"/>
                        <a:pt x="3340" y="3070"/>
                        <a:pt x="1467" y="5226"/>
                      </a:cubicBezTo>
                      <a:cubicBezTo>
                        <a:pt x="0" y="6923"/>
                        <a:pt x="1467" y="7206"/>
                        <a:pt x="1467" y="7206"/>
                      </a:cubicBezTo>
                      <a:lnTo>
                        <a:pt x="22551" y="7206"/>
                      </a:lnTo>
                      <a:lnTo>
                        <a:pt x="18716" y="66"/>
                      </a:lnTo>
                      <a:cubicBezTo>
                        <a:pt x="18716" y="66"/>
                        <a:pt x="17986" y="1"/>
                        <a:pt x="167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2"/>
                <p:cNvSpPr/>
                <p:nvPr/>
              </p:nvSpPr>
              <p:spPr>
                <a:xfrm>
                  <a:off x="3688700" y="2120300"/>
                  <a:ext cx="563800" cy="1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7600" fill="none" extrusionOk="0">
                      <a:moveTo>
                        <a:pt x="1467" y="7600"/>
                      </a:moveTo>
                      <a:cubicBezTo>
                        <a:pt x="1467" y="7600"/>
                        <a:pt x="0" y="7317"/>
                        <a:pt x="1467" y="5620"/>
                      </a:cubicBezTo>
                      <a:cubicBezTo>
                        <a:pt x="3340" y="3464"/>
                        <a:pt x="5762" y="2210"/>
                        <a:pt x="8201" y="1520"/>
                      </a:cubicBezTo>
                      <a:cubicBezTo>
                        <a:pt x="13573" y="0"/>
                        <a:pt x="18716" y="460"/>
                        <a:pt x="18716" y="460"/>
                      </a:cubicBezTo>
                      <a:lnTo>
                        <a:pt x="22551" y="7600"/>
                      </a:ln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2"/>
                <p:cNvSpPr/>
                <p:nvPr/>
              </p:nvSpPr>
              <p:spPr>
                <a:xfrm>
                  <a:off x="4231700" y="2131850"/>
                  <a:ext cx="278825" cy="1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138" extrusionOk="0">
                      <a:moveTo>
                        <a:pt x="2071" y="0"/>
                      </a:moveTo>
                      <a:cubicBezTo>
                        <a:pt x="871" y="0"/>
                        <a:pt x="0" y="69"/>
                        <a:pt x="0" y="69"/>
                      </a:cubicBezTo>
                      <a:lnTo>
                        <a:pt x="3623" y="7138"/>
                      </a:lnTo>
                      <a:lnTo>
                        <a:pt x="11152" y="7138"/>
                      </a:lnTo>
                      <a:cubicBezTo>
                        <a:pt x="11152" y="7138"/>
                        <a:pt x="9774" y="1518"/>
                        <a:pt x="7140" y="616"/>
                      </a:cubicBezTo>
                      <a:cubicBezTo>
                        <a:pt x="5665" y="111"/>
                        <a:pt x="3600" y="0"/>
                        <a:pt x="20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2"/>
                <p:cNvSpPr/>
                <p:nvPr/>
              </p:nvSpPr>
              <p:spPr>
                <a:xfrm>
                  <a:off x="4231700" y="2124725"/>
                  <a:ext cx="27882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423" fill="none" extrusionOk="0">
                      <a:moveTo>
                        <a:pt x="0" y="354"/>
                      </a:moveTo>
                      <a:lnTo>
                        <a:pt x="3623" y="7423"/>
                      </a:lnTo>
                      <a:lnTo>
                        <a:pt x="11152" y="7423"/>
                      </a:lnTo>
                      <a:cubicBezTo>
                        <a:pt x="11152" y="7423"/>
                        <a:pt x="9774" y="1803"/>
                        <a:pt x="7140" y="901"/>
                      </a:cubicBezTo>
                      <a:cubicBezTo>
                        <a:pt x="4507" y="0"/>
                        <a:pt x="0" y="354"/>
                        <a:pt x="0" y="354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2"/>
                <p:cNvSpPr/>
                <p:nvPr/>
              </p:nvSpPr>
              <p:spPr>
                <a:xfrm>
                  <a:off x="3463800" y="2544900"/>
                  <a:ext cx="15642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6257" extrusionOk="0">
                      <a:moveTo>
                        <a:pt x="3129" y="0"/>
                      </a:moveTo>
                      <a:cubicBezTo>
                        <a:pt x="1397" y="0"/>
                        <a:pt x="1" y="1414"/>
                        <a:pt x="1" y="3128"/>
                      </a:cubicBezTo>
                      <a:cubicBezTo>
                        <a:pt x="1" y="4860"/>
                        <a:pt x="1397" y="6257"/>
                        <a:pt x="3129" y="6257"/>
                      </a:cubicBezTo>
                      <a:cubicBezTo>
                        <a:pt x="4861" y="6257"/>
                        <a:pt x="6257" y="4860"/>
                        <a:pt x="6257" y="3128"/>
                      </a:cubicBezTo>
                      <a:cubicBezTo>
                        <a:pt x="6257" y="1414"/>
                        <a:pt x="4861" y="0"/>
                        <a:pt x="31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2"/>
                <p:cNvSpPr/>
                <p:nvPr/>
              </p:nvSpPr>
              <p:spPr>
                <a:xfrm>
                  <a:off x="4283400" y="2544900"/>
                  <a:ext cx="15642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6257" extrusionOk="0">
                      <a:moveTo>
                        <a:pt x="3128" y="0"/>
                      </a:moveTo>
                      <a:cubicBezTo>
                        <a:pt x="1396" y="0"/>
                        <a:pt x="0" y="1414"/>
                        <a:pt x="0" y="3128"/>
                      </a:cubicBezTo>
                      <a:cubicBezTo>
                        <a:pt x="0" y="4860"/>
                        <a:pt x="1396" y="6257"/>
                        <a:pt x="3128" y="6257"/>
                      </a:cubicBezTo>
                      <a:cubicBezTo>
                        <a:pt x="4860" y="6257"/>
                        <a:pt x="6256" y="4860"/>
                        <a:pt x="6256" y="3128"/>
                      </a:cubicBezTo>
                      <a:cubicBezTo>
                        <a:pt x="6256" y="1414"/>
                        <a:pt x="4860" y="0"/>
                        <a:pt x="31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2"/>
                <p:cNvSpPr/>
                <p:nvPr/>
              </p:nvSpPr>
              <p:spPr>
                <a:xfrm>
                  <a:off x="4477800" y="2488775"/>
                  <a:ext cx="181175" cy="1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5374" extrusionOk="0">
                      <a:moveTo>
                        <a:pt x="0" y="1"/>
                      </a:moveTo>
                      <a:cubicBezTo>
                        <a:pt x="1450" y="1344"/>
                        <a:pt x="2351" y="3253"/>
                        <a:pt x="2351" y="5373"/>
                      </a:cubicBezTo>
                      <a:lnTo>
                        <a:pt x="2351" y="5356"/>
                      </a:lnTo>
                      <a:lnTo>
                        <a:pt x="5267" y="5356"/>
                      </a:lnTo>
                      <a:cubicBezTo>
                        <a:pt x="6363" y="5356"/>
                        <a:pt x="7246" y="4472"/>
                        <a:pt x="7246" y="3376"/>
                      </a:cubicBezTo>
                      <a:lnTo>
                        <a:pt x="7246" y="1980"/>
                      </a:lnTo>
                      <a:cubicBezTo>
                        <a:pt x="7246" y="884"/>
                        <a:pt x="6363" y="1"/>
                        <a:pt x="52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477800" y="2488775"/>
                  <a:ext cx="181175" cy="1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5374" fill="none" extrusionOk="0">
                      <a:moveTo>
                        <a:pt x="2351" y="5356"/>
                      </a:moveTo>
                      <a:lnTo>
                        <a:pt x="5267" y="5356"/>
                      </a:lnTo>
                      <a:cubicBezTo>
                        <a:pt x="6363" y="5356"/>
                        <a:pt x="7246" y="4472"/>
                        <a:pt x="7246" y="3376"/>
                      </a:cubicBezTo>
                      <a:lnTo>
                        <a:pt x="7246" y="1980"/>
                      </a:lnTo>
                      <a:cubicBezTo>
                        <a:pt x="7246" y="884"/>
                        <a:pt x="6363" y="1"/>
                        <a:pt x="5267" y="1"/>
                      </a:cubicBezTo>
                      <a:lnTo>
                        <a:pt x="5267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ubicBezTo>
                        <a:pt x="1450" y="1344"/>
                        <a:pt x="2351" y="3253"/>
                        <a:pt x="2351" y="5373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3809750" y="2342550"/>
                  <a:ext cx="24082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9632" extrusionOk="0">
                      <a:moveTo>
                        <a:pt x="4825" y="0"/>
                      </a:moveTo>
                      <a:cubicBezTo>
                        <a:pt x="2157" y="0"/>
                        <a:pt x="1" y="2156"/>
                        <a:pt x="1" y="4807"/>
                      </a:cubicBezTo>
                      <a:cubicBezTo>
                        <a:pt x="1" y="7476"/>
                        <a:pt x="2157" y="9632"/>
                        <a:pt x="4825" y="9632"/>
                      </a:cubicBezTo>
                      <a:cubicBezTo>
                        <a:pt x="7476" y="9632"/>
                        <a:pt x="9632" y="7476"/>
                        <a:pt x="9632" y="4807"/>
                      </a:cubicBezTo>
                      <a:cubicBezTo>
                        <a:pt x="9632" y="2156"/>
                        <a:pt x="7476" y="0"/>
                        <a:pt x="48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3866750" y="2383175"/>
                  <a:ext cx="126825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6381" extrusionOk="0">
                      <a:moveTo>
                        <a:pt x="3376" y="1"/>
                      </a:moveTo>
                      <a:lnTo>
                        <a:pt x="0" y="3730"/>
                      </a:lnTo>
                      <a:lnTo>
                        <a:pt x="2528" y="3730"/>
                      </a:lnTo>
                      <a:lnTo>
                        <a:pt x="1344" y="6381"/>
                      </a:lnTo>
                      <a:lnTo>
                        <a:pt x="5073" y="2670"/>
                      </a:lnTo>
                      <a:lnTo>
                        <a:pt x="2545" y="2687"/>
                      </a:lnTo>
                      <a:lnTo>
                        <a:pt x="337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3525225" y="2606300"/>
                  <a:ext cx="3405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1362" fill="none" extrusionOk="0">
                      <a:moveTo>
                        <a:pt x="1361" y="672"/>
                      </a:moveTo>
                      <a:cubicBezTo>
                        <a:pt x="1361" y="1061"/>
                        <a:pt x="1043" y="1362"/>
                        <a:pt x="672" y="1362"/>
                      </a:cubicBezTo>
                      <a:cubicBezTo>
                        <a:pt x="301" y="1362"/>
                        <a:pt x="0" y="1061"/>
                        <a:pt x="0" y="672"/>
                      </a:cubicBezTo>
                      <a:cubicBezTo>
                        <a:pt x="0" y="301"/>
                        <a:pt x="301" y="1"/>
                        <a:pt x="672" y="1"/>
                      </a:cubicBezTo>
                      <a:cubicBezTo>
                        <a:pt x="1043" y="1"/>
                        <a:pt x="1361" y="301"/>
                        <a:pt x="1361" y="67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44375" y="2606300"/>
                  <a:ext cx="34025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2" fill="none" extrusionOk="0">
                      <a:moveTo>
                        <a:pt x="1361" y="672"/>
                      </a:moveTo>
                      <a:cubicBezTo>
                        <a:pt x="1361" y="1061"/>
                        <a:pt x="1060" y="1362"/>
                        <a:pt x="689" y="1362"/>
                      </a:cubicBezTo>
                      <a:cubicBezTo>
                        <a:pt x="318" y="1362"/>
                        <a:pt x="0" y="1061"/>
                        <a:pt x="0" y="672"/>
                      </a:cubicBezTo>
                      <a:cubicBezTo>
                        <a:pt x="0" y="301"/>
                        <a:pt x="318" y="1"/>
                        <a:pt x="689" y="1"/>
                      </a:cubicBezTo>
                      <a:cubicBezTo>
                        <a:pt x="1060" y="1"/>
                        <a:pt x="1361" y="301"/>
                        <a:pt x="1361" y="67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134050" y="2383175"/>
                  <a:ext cx="1286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" extrusionOk="0">
                      <a:moveTo>
                        <a:pt x="1" y="1"/>
                      </a:moveTo>
                      <a:lnTo>
                        <a:pt x="5144" y="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134050" y="2383175"/>
                  <a:ext cx="1286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" fill="none" extrusionOk="0">
                      <a:moveTo>
                        <a:pt x="1" y="1"/>
                      </a:moveTo>
                      <a:lnTo>
                        <a:pt x="5144" y="1"/>
                      </a:lnTo>
                    </a:path>
                  </a:pathLst>
                </a:custGeom>
                <a:noFill/>
                <a:ln w="23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48" name="Google Shape;648;p32"/>
          <p:cNvSpPr/>
          <p:nvPr/>
        </p:nvSpPr>
        <p:spPr>
          <a:xfrm>
            <a:off x="538658" y="6314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 txBox="1"/>
          <p:nvPr/>
        </p:nvSpPr>
        <p:spPr>
          <a:xfrm>
            <a:off x="4219475" y="3387775"/>
            <a:ext cx="35934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Dosis"/>
                <a:sym typeface="Dosis"/>
              </a:rPr>
              <a:t>CREDITS: This presentation template was created by </a:t>
            </a: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Dosis"/>
                <a:sym typeface="Dosi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Dosis"/>
                <a:sym typeface="Dosis"/>
              </a:rPr>
              <a:t>, including icons by </a:t>
            </a: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Dosis"/>
                <a:sym typeface="Dosis"/>
              </a:rPr>
              <a:t>, and infographics &amp; images by </a:t>
            </a: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Microsoft YaHei" panose="020B0503020204020204" pitchFamily="34" charset="-122"/>
                <a:ea typeface="Microsoft YaHei" panose="020B0503020204020204" pitchFamily="34" charset="-122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dirty="0">
              <a:solidFill>
                <a:schemeClr val="dk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3"/>
          <p:cNvSpPr/>
          <p:nvPr/>
        </p:nvSpPr>
        <p:spPr>
          <a:xfrm>
            <a:off x="400" y="4199725"/>
            <a:ext cx="9144000" cy="94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33"/>
          <p:cNvGrpSpPr/>
          <p:nvPr/>
        </p:nvGrpSpPr>
        <p:grpSpPr>
          <a:xfrm flipH="1">
            <a:off x="-200675" y="2904375"/>
            <a:ext cx="12834064" cy="1295350"/>
            <a:chOff x="99" y="3028625"/>
            <a:chExt cx="9158684" cy="1295350"/>
          </a:xfrm>
        </p:grpSpPr>
        <p:grpSp>
          <p:nvGrpSpPr>
            <p:cNvPr id="653" name="Google Shape;653;p33"/>
            <p:cNvGrpSpPr/>
            <p:nvPr/>
          </p:nvGrpSpPr>
          <p:grpSpPr>
            <a:xfrm>
              <a:off x="99" y="3028625"/>
              <a:ext cx="4596029" cy="1295350"/>
              <a:chOff x="2981725" y="2060600"/>
              <a:chExt cx="3655475" cy="1295350"/>
            </a:xfrm>
          </p:grpSpPr>
          <p:sp>
            <p:nvSpPr>
              <p:cNvPr id="654" name="Google Shape;654;p33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rgbClr val="56B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" name="Google Shape;656;p33"/>
            <p:cNvGrpSpPr/>
            <p:nvPr/>
          </p:nvGrpSpPr>
          <p:grpSpPr>
            <a:xfrm flipH="1">
              <a:off x="4562754" y="3028625"/>
              <a:ext cx="4596029" cy="1295350"/>
              <a:chOff x="2981725" y="2060600"/>
              <a:chExt cx="3655475" cy="1295350"/>
            </a:xfrm>
          </p:grpSpPr>
          <p:sp>
            <p:nvSpPr>
              <p:cNvPr id="657" name="Google Shape;657;p33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33"/>
          <p:cNvGrpSpPr/>
          <p:nvPr/>
        </p:nvGrpSpPr>
        <p:grpSpPr>
          <a:xfrm>
            <a:off x="71142" y="2626797"/>
            <a:ext cx="971274" cy="1572631"/>
            <a:chOff x="4873600" y="2840875"/>
            <a:chExt cx="315800" cy="511325"/>
          </a:xfrm>
        </p:grpSpPr>
        <p:sp>
          <p:nvSpPr>
            <p:cNvPr id="660" name="Google Shape;660;p33"/>
            <p:cNvSpPr/>
            <p:nvPr/>
          </p:nvSpPr>
          <p:spPr>
            <a:xfrm>
              <a:off x="4873600" y="2840875"/>
              <a:ext cx="315800" cy="315825"/>
            </a:xfrm>
            <a:custGeom>
              <a:avLst/>
              <a:gdLst/>
              <a:ahLst/>
              <a:cxnLst/>
              <a:rect l="l" t="t" r="r" b="b"/>
              <a:pathLst>
                <a:path w="12632" h="12633" extrusionOk="0">
                  <a:moveTo>
                    <a:pt x="6316" y="1"/>
                  </a:moveTo>
                  <a:cubicBezTo>
                    <a:pt x="2832" y="1"/>
                    <a:pt x="0" y="2833"/>
                    <a:pt x="0" y="6317"/>
                  </a:cubicBezTo>
                  <a:cubicBezTo>
                    <a:pt x="0" y="9800"/>
                    <a:pt x="2832" y="12632"/>
                    <a:pt x="6316" y="12632"/>
                  </a:cubicBezTo>
                  <a:cubicBezTo>
                    <a:pt x="9800" y="12632"/>
                    <a:pt x="12632" y="9800"/>
                    <a:pt x="12632" y="6317"/>
                  </a:cubicBezTo>
                  <a:cubicBezTo>
                    <a:pt x="12632" y="2833"/>
                    <a:pt x="9800" y="1"/>
                    <a:pt x="631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4928100" y="2959925"/>
              <a:ext cx="179225" cy="392275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33"/>
          <p:cNvSpPr/>
          <p:nvPr/>
        </p:nvSpPr>
        <p:spPr>
          <a:xfrm>
            <a:off x="97879" y="418213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33"/>
          <p:cNvGrpSpPr/>
          <p:nvPr/>
        </p:nvGrpSpPr>
        <p:grpSpPr>
          <a:xfrm>
            <a:off x="7155866" y="1738680"/>
            <a:ext cx="1541637" cy="2461042"/>
            <a:chOff x="7050439" y="1048278"/>
            <a:chExt cx="1795524" cy="2866343"/>
          </a:xfrm>
        </p:grpSpPr>
        <p:sp>
          <p:nvSpPr>
            <p:cNvPr id="664" name="Google Shape;664;p33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3"/>
          <p:cNvGrpSpPr/>
          <p:nvPr/>
        </p:nvGrpSpPr>
        <p:grpSpPr>
          <a:xfrm>
            <a:off x="815775" y="344613"/>
            <a:ext cx="866250" cy="389775"/>
            <a:chOff x="5458250" y="1479125"/>
            <a:chExt cx="866250" cy="389775"/>
          </a:xfrm>
        </p:grpSpPr>
        <p:sp>
          <p:nvSpPr>
            <p:cNvPr id="681" name="Google Shape;681;p33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3"/>
          <p:cNvGrpSpPr/>
          <p:nvPr/>
        </p:nvGrpSpPr>
        <p:grpSpPr>
          <a:xfrm>
            <a:off x="7842652" y="1134163"/>
            <a:ext cx="987646" cy="222216"/>
            <a:chOff x="4926425" y="1108775"/>
            <a:chExt cx="1301075" cy="292775"/>
          </a:xfrm>
        </p:grpSpPr>
        <p:sp>
          <p:nvSpPr>
            <p:cNvPr id="684" name="Google Shape;684;p33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4"/>
          <p:cNvSpPr/>
          <p:nvPr/>
        </p:nvSpPr>
        <p:spPr>
          <a:xfrm rot="10800000" flipH="1">
            <a:off x="-6025" y="4608725"/>
            <a:ext cx="9150300" cy="5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689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>
            <a:off x="50711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1983313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>
            <a:off x="7266904" y="459533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34"/>
          <p:cNvGrpSpPr/>
          <p:nvPr/>
        </p:nvGrpSpPr>
        <p:grpSpPr>
          <a:xfrm>
            <a:off x="7963847" y="2835088"/>
            <a:ext cx="887199" cy="1760240"/>
            <a:chOff x="1164522" y="1775163"/>
            <a:chExt cx="887199" cy="1760240"/>
          </a:xfrm>
        </p:grpSpPr>
        <p:sp>
          <p:nvSpPr>
            <p:cNvPr id="694" name="Google Shape;694;p34"/>
            <p:cNvSpPr/>
            <p:nvPr/>
          </p:nvSpPr>
          <p:spPr>
            <a:xfrm>
              <a:off x="1164522" y="1775163"/>
              <a:ext cx="887199" cy="1268316"/>
            </a:xfrm>
            <a:custGeom>
              <a:avLst/>
              <a:gdLst/>
              <a:ahLst/>
              <a:cxnLst/>
              <a:rect l="l" t="t" r="r" b="b"/>
              <a:pathLst>
                <a:path w="24387" h="34863" extrusionOk="0">
                  <a:moveTo>
                    <a:pt x="12181" y="0"/>
                  </a:moveTo>
                  <a:cubicBezTo>
                    <a:pt x="10477" y="0"/>
                    <a:pt x="1" y="9424"/>
                    <a:pt x="1" y="21028"/>
                  </a:cubicBezTo>
                  <a:cubicBezTo>
                    <a:pt x="1" y="32657"/>
                    <a:pt x="10201" y="34862"/>
                    <a:pt x="12181" y="34862"/>
                  </a:cubicBezTo>
                  <a:cubicBezTo>
                    <a:pt x="14161" y="34862"/>
                    <a:pt x="24387" y="32657"/>
                    <a:pt x="24387" y="21028"/>
                  </a:cubicBezTo>
                  <a:cubicBezTo>
                    <a:pt x="24387" y="9424"/>
                    <a:pt x="13911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1289412" y="2328922"/>
              <a:ext cx="551224" cy="1206481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4"/>
          <p:cNvSpPr/>
          <p:nvPr/>
        </p:nvSpPr>
        <p:spPr>
          <a:xfrm>
            <a:off x="8054850" y="442823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>
            <a:off x="290597" y="366702"/>
            <a:ext cx="845271" cy="48274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>
            <a:off x="71321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3418513" y="48807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>
            <a:off x="374025" y="438583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684975" y="1843250"/>
            <a:ext cx="31248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334225" y="1843257"/>
            <a:ext cx="31248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684975" y="1251050"/>
            <a:ext cx="31248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3"/>
          </p:nvPr>
        </p:nvSpPr>
        <p:spPr>
          <a:xfrm>
            <a:off x="5334227" y="1251050"/>
            <a:ext cx="31248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5"/>
          <p:cNvSpPr/>
          <p:nvPr/>
        </p:nvSpPr>
        <p:spPr>
          <a:xfrm rot="10800000" flipH="1">
            <a:off x="450" y="4290025"/>
            <a:ext cx="9171900" cy="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5739100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6831988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99042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 flipH="1">
            <a:off x="8528663" y="46812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 flipH="1">
            <a:off x="7473621" y="3811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6"/>
          <p:cNvSpPr/>
          <p:nvPr/>
        </p:nvSpPr>
        <p:spPr>
          <a:xfrm>
            <a:off x="0" y="4148400"/>
            <a:ext cx="9144000" cy="995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6"/>
          <p:cNvGrpSpPr/>
          <p:nvPr/>
        </p:nvGrpSpPr>
        <p:grpSpPr>
          <a:xfrm>
            <a:off x="7324175" y="505250"/>
            <a:ext cx="1301075" cy="292775"/>
            <a:chOff x="4926425" y="1108775"/>
            <a:chExt cx="1301075" cy="292775"/>
          </a:xfrm>
        </p:grpSpPr>
        <p:sp>
          <p:nvSpPr>
            <p:cNvPr id="132" name="Google Shape;132;p6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6"/>
          <p:cNvSpPr/>
          <p:nvPr/>
        </p:nvSpPr>
        <p:spPr>
          <a:xfrm>
            <a:off x="6301183" y="2936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7730063" y="3284442"/>
            <a:ext cx="1178380" cy="846373"/>
            <a:chOff x="3600850" y="3620125"/>
            <a:chExt cx="970100" cy="696775"/>
          </a:xfrm>
        </p:grpSpPr>
        <p:sp>
          <p:nvSpPr>
            <p:cNvPr id="137" name="Google Shape;137;p6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6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" name="Google Shape;147;p6"/>
          <p:cNvSpPr/>
          <p:nvPr/>
        </p:nvSpPr>
        <p:spPr>
          <a:xfrm>
            <a:off x="6269902" y="4130825"/>
            <a:ext cx="2725026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212066" y="3758647"/>
            <a:ext cx="227833" cy="389757"/>
            <a:chOff x="4733000" y="3669200"/>
            <a:chExt cx="491550" cy="840900"/>
          </a:xfrm>
        </p:grpSpPr>
        <p:sp>
          <p:nvSpPr>
            <p:cNvPr id="149" name="Google Shape;149;p6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>
            <a:off x="3979675" y="2983400"/>
            <a:ext cx="36048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3979675" y="1183600"/>
            <a:ext cx="36048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9" name="Google Shape;159;p7"/>
          <p:cNvSpPr>
            <a:spLocks noGrp="1"/>
          </p:cNvSpPr>
          <p:nvPr>
            <p:ph type="pic" idx="2"/>
          </p:nvPr>
        </p:nvSpPr>
        <p:spPr>
          <a:xfrm>
            <a:off x="592250" y="964050"/>
            <a:ext cx="3215400" cy="3215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"/>
          <p:cNvSpPr/>
          <p:nvPr/>
        </p:nvSpPr>
        <p:spPr>
          <a:xfrm rot="10800000" flipH="1">
            <a:off x="400" y="4337725"/>
            <a:ext cx="9144000" cy="81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266075" y="41149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4220238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 flipH="1">
            <a:off x="5435075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 flipH="1">
            <a:off x="6930425" y="47427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 flipH="1">
            <a:off x="884700" y="4649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flipH="1">
            <a:off x="827396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 rot="10800000" flipH="1">
            <a:off x="450" y="4289925"/>
            <a:ext cx="9171900" cy="84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8"/>
          <p:cNvGrpSpPr/>
          <p:nvPr/>
        </p:nvGrpSpPr>
        <p:grpSpPr>
          <a:xfrm>
            <a:off x="-122225" y="3028625"/>
            <a:ext cx="12834064" cy="1295350"/>
            <a:chOff x="99" y="3028625"/>
            <a:chExt cx="9158684" cy="1295350"/>
          </a:xfrm>
        </p:grpSpPr>
        <p:grpSp>
          <p:nvGrpSpPr>
            <p:cNvPr id="172" name="Google Shape;172;p8"/>
            <p:cNvGrpSpPr/>
            <p:nvPr/>
          </p:nvGrpSpPr>
          <p:grpSpPr>
            <a:xfrm>
              <a:off x="99" y="3028625"/>
              <a:ext cx="4596029" cy="1295350"/>
              <a:chOff x="2981725" y="2060600"/>
              <a:chExt cx="3655475" cy="1295350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rgbClr val="56B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8"/>
            <p:cNvGrpSpPr/>
            <p:nvPr/>
          </p:nvGrpSpPr>
          <p:grpSpPr>
            <a:xfrm flipH="1">
              <a:off x="4562754" y="3028625"/>
              <a:ext cx="4596029" cy="1295350"/>
              <a:chOff x="2981725" y="2060600"/>
              <a:chExt cx="3655475" cy="1295350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200500" cy="27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79" name="Google Shape;179;p8"/>
          <p:cNvSpPr/>
          <p:nvPr/>
        </p:nvSpPr>
        <p:spPr>
          <a:xfrm>
            <a:off x="7723625" y="46323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5592450" y="45704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6894266" y="4475647"/>
            <a:ext cx="227833" cy="389757"/>
            <a:chOff x="4733000" y="3669200"/>
            <a:chExt cx="491550" cy="840900"/>
          </a:xfrm>
        </p:grpSpPr>
        <p:sp>
          <p:nvSpPr>
            <p:cNvPr id="182" name="Google Shape;182;p8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8"/>
          <p:cNvSpPr/>
          <p:nvPr/>
        </p:nvSpPr>
        <p:spPr>
          <a:xfrm>
            <a:off x="2009550" y="453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477196" y="3811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4443375" y="894500"/>
            <a:ext cx="39381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4443375" y="1807650"/>
            <a:ext cx="39381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94" name="Google Shape;194;p9"/>
          <p:cNvSpPr/>
          <p:nvPr/>
        </p:nvSpPr>
        <p:spPr>
          <a:xfrm>
            <a:off x="1150" y="3377125"/>
            <a:ext cx="9142800" cy="176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3393133" y="381680"/>
            <a:ext cx="972814" cy="218908"/>
            <a:chOff x="4926425" y="1108775"/>
            <a:chExt cx="1301075" cy="292775"/>
          </a:xfrm>
        </p:grpSpPr>
        <p:sp>
          <p:nvSpPr>
            <p:cNvPr id="196" name="Google Shape;196;p9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713250" y="1516975"/>
            <a:ext cx="1934700" cy="2031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atsi"/>
                <a:sym typeface="Alatsi"/>
              </a:defRPr>
            </a:lvl1pPr>
          </a:lstStyle>
          <a:p>
            <a:endParaRPr dirty="0"/>
          </a:p>
        </p:txBody>
      </p:sp>
      <p:sp>
        <p:nvSpPr>
          <p:cNvPr id="201" name="Google Shape;201;p10"/>
          <p:cNvSpPr/>
          <p:nvPr/>
        </p:nvSpPr>
        <p:spPr>
          <a:xfrm>
            <a:off x="-4500" y="4860575"/>
            <a:ext cx="9144000" cy="28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"/>
          <p:cNvSpPr/>
          <p:nvPr/>
        </p:nvSpPr>
        <p:spPr>
          <a:xfrm flipH="1">
            <a:off x="443518" y="46325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/>
          <p:nvPr/>
        </p:nvSpPr>
        <p:spPr>
          <a:xfrm flipH="1">
            <a:off x="332804" y="484966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si"/>
              <a:buNone/>
              <a:defRPr sz="2800" b="1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"/>
          <p:cNvSpPr/>
          <p:nvPr/>
        </p:nvSpPr>
        <p:spPr>
          <a:xfrm>
            <a:off x="4747950" y="3319100"/>
            <a:ext cx="909000" cy="371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052D"/>
              </a:solidFill>
            </a:endParaRPr>
          </a:p>
        </p:txBody>
      </p:sp>
      <p:sp>
        <p:nvSpPr>
          <p:cNvPr id="706" name="Google Shape;706;p35"/>
          <p:cNvSpPr txBox="1">
            <a:spLocks noGrp="1"/>
          </p:cNvSpPr>
          <p:nvPr>
            <p:ph type="subTitle" idx="4"/>
          </p:nvPr>
        </p:nvSpPr>
        <p:spPr>
          <a:xfrm>
            <a:off x="3004775" y="3324150"/>
            <a:ext cx="34857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自動調整用電輸出 </a:t>
            </a:r>
            <a:r>
              <a:rPr lang="en" sz="1600" b="1" dirty="0"/>
              <a:t>確保安全</a:t>
            </a: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依公共/私人車位, 彈性調整電價費率</a:t>
            </a:r>
            <a:endParaRPr sz="1600" dirty="0"/>
          </a:p>
        </p:txBody>
      </p:sp>
      <p:sp>
        <p:nvSpPr>
          <p:cNvPr id="707" name="Google Shape;707;p35"/>
          <p:cNvSpPr txBox="1">
            <a:spLocks noGrp="1"/>
          </p:cNvSpPr>
          <p:nvPr>
            <p:ph type="subTitle" idx="3"/>
          </p:nvPr>
        </p:nvSpPr>
        <p:spPr>
          <a:xfrm>
            <a:off x="3004775" y="3018185"/>
            <a:ext cx="3268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EMS智慧監控用電</a:t>
            </a:r>
            <a:endParaRPr sz="2200" dirty="0"/>
          </a:p>
        </p:txBody>
      </p:sp>
      <p:sp>
        <p:nvSpPr>
          <p:cNvPr id="708" name="Google Shape;708;p35"/>
          <p:cNvSpPr/>
          <p:nvPr/>
        </p:nvSpPr>
        <p:spPr>
          <a:xfrm>
            <a:off x="5288375" y="1750275"/>
            <a:ext cx="1520400" cy="371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052D"/>
              </a:solidFill>
            </a:endParaRPr>
          </a:p>
        </p:txBody>
      </p:sp>
      <p:sp>
        <p:nvSpPr>
          <p:cNvPr id="709" name="Google Shape;709;p35"/>
          <p:cNvSpPr/>
          <p:nvPr/>
        </p:nvSpPr>
        <p:spPr>
          <a:xfrm flipH="1">
            <a:off x="6037175" y="2896450"/>
            <a:ext cx="695400" cy="695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5"/>
          <p:cNvSpPr/>
          <p:nvPr/>
        </p:nvSpPr>
        <p:spPr>
          <a:xfrm>
            <a:off x="2760575" y="1322625"/>
            <a:ext cx="695400" cy="695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5"/>
          <p:cNvSpPr txBox="1">
            <a:spLocks noGrp="1"/>
          </p:cNvSpPr>
          <p:nvPr>
            <p:ph type="title"/>
          </p:nvPr>
        </p:nvSpPr>
        <p:spPr>
          <a:xfrm>
            <a:off x="246075" y="158500"/>
            <a:ext cx="4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_____社區充電樁安裝提案</a:t>
            </a:r>
            <a:endParaRPr dirty="0"/>
          </a:p>
        </p:txBody>
      </p:sp>
      <p:sp>
        <p:nvSpPr>
          <p:cNvPr id="712" name="Google Shape;712;p35"/>
          <p:cNvSpPr txBox="1">
            <a:spLocks noGrp="1"/>
          </p:cNvSpPr>
          <p:nvPr>
            <p:ph type="subTitle" idx="1"/>
          </p:nvPr>
        </p:nvSpPr>
        <p:spPr>
          <a:xfrm>
            <a:off x="3538175" y="1444363"/>
            <a:ext cx="3268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專設充電樁電表</a:t>
            </a:r>
            <a:endParaRPr sz="2200" dirty="0"/>
          </a:p>
        </p:txBody>
      </p:sp>
      <p:sp>
        <p:nvSpPr>
          <p:cNvPr id="713" name="Google Shape;713;p35"/>
          <p:cNvSpPr/>
          <p:nvPr/>
        </p:nvSpPr>
        <p:spPr>
          <a:xfrm>
            <a:off x="1079350" y="48782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5"/>
          <p:cNvSpPr/>
          <p:nvPr/>
        </p:nvSpPr>
        <p:spPr>
          <a:xfrm flipH="1">
            <a:off x="1610661" y="4677825"/>
            <a:ext cx="196028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5"/>
          <p:cNvSpPr/>
          <p:nvPr/>
        </p:nvSpPr>
        <p:spPr>
          <a:xfrm>
            <a:off x="4646700" y="48712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35"/>
          <p:cNvGrpSpPr/>
          <p:nvPr/>
        </p:nvGrpSpPr>
        <p:grpSpPr>
          <a:xfrm flipH="1">
            <a:off x="1921201" y="4020970"/>
            <a:ext cx="1339182" cy="655732"/>
            <a:chOff x="271215" y="3363559"/>
            <a:chExt cx="1667723" cy="830041"/>
          </a:xfrm>
        </p:grpSpPr>
        <p:sp>
          <p:nvSpPr>
            <p:cNvPr id="717" name="Google Shape;717;p35"/>
            <p:cNvSpPr/>
            <p:nvPr/>
          </p:nvSpPr>
          <p:spPr>
            <a:xfrm>
              <a:off x="1446450" y="3902300"/>
              <a:ext cx="299100" cy="291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35"/>
            <p:cNvGrpSpPr/>
            <p:nvPr/>
          </p:nvGrpSpPr>
          <p:grpSpPr>
            <a:xfrm>
              <a:off x="271215" y="3363559"/>
              <a:ext cx="1667723" cy="830035"/>
              <a:chOff x="73502" y="2340884"/>
              <a:chExt cx="1667723" cy="830035"/>
            </a:xfrm>
          </p:grpSpPr>
          <p:sp>
            <p:nvSpPr>
              <p:cNvPr id="719" name="Google Shape;719;p35"/>
              <p:cNvSpPr/>
              <p:nvPr/>
            </p:nvSpPr>
            <p:spPr>
              <a:xfrm>
                <a:off x="293600" y="2873825"/>
                <a:ext cx="299100" cy="291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720;p35"/>
              <p:cNvGrpSpPr/>
              <p:nvPr/>
            </p:nvGrpSpPr>
            <p:grpSpPr>
              <a:xfrm>
                <a:off x="73502" y="2340884"/>
                <a:ext cx="1667723" cy="830035"/>
                <a:chOff x="3226100" y="2039875"/>
                <a:chExt cx="1432875" cy="713150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3412550" y="2493650"/>
                  <a:ext cx="259375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10375" fill="none" extrusionOk="0">
                      <a:moveTo>
                        <a:pt x="1" y="5178"/>
                      </a:moveTo>
                      <a:cubicBezTo>
                        <a:pt x="1" y="2315"/>
                        <a:pt x="2316" y="0"/>
                        <a:pt x="5179" y="0"/>
                      </a:cubicBezTo>
                      <a:cubicBezTo>
                        <a:pt x="8042" y="0"/>
                        <a:pt x="10375" y="2315"/>
                        <a:pt x="10375" y="5178"/>
                      </a:cubicBezTo>
                      <a:cubicBezTo>
                        <a:pt x="10375" y="8041"/>
                        <a:pt x="8042" y="10374"/>
                        <a:pt x="5179" y="10374"/>
                      </a:cubicBezTo>
                      <a:cubicBezTo>
                        <a:pt x="2316" y="10374"/>
                        <a:pt x="1" y="8041"/>
                        <a:pt x="1" y="5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4231700" y="2493650"/>
                  <a:ext cx="259375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10375" fill="none" extrusionOk="0">
                      <a:moveTo>
                        <a:pt x="0" y="5178"/>
                      </a:moveTo>
                      <a:cubicBezTo>
                        <a:pt x="0" y="2315"/>
                        <a:pt x="2333" y="0"/>
                        <a:pt x="5196" y="0"/>
                      </a:cubicBezTo>
                      <a:cubicBezTo>
                        <a:pt x="8059" y="0"/>
                        <a:pt x="10375" y="2315"/>
                        <a:pt x="10375" y="5178"/>
                      </a:cubicBezTo>
                      <a:cubicBezTo>
                        <a:pt x="10375" y="8041"/>
                        <a:pt x="8059" y="10374"/>
                        <a:pt x="5196" y="10374"/>
                      </a:cubicBezTo>
                      <a:cubicBezTo>
                        <a:pt x="2333" y="10374"/>
                        <a:pt x="0" y="8041"/>
                        <a:pt x="0" y="5178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3261900" y="2061950"/>
                  <a:ext cx="1352875" cy="5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22447" extrusionOk="0">
                      <a:moveTo>
                        <a:pt x="37208" y="0"/>
                      </a:moveTo>
                      <a:cubicBezTo>
                        <a:pt x="31648" y="0"/>
                        <a:pt x="25818" y="572"/>
                        <a:pt x="23876" y="1239"/>
                      </a:cubicBezTo>
                      <a:cubicBezTo>
                        <a:pt x="18627" y="3024"/>
                        <a:pt x="12248" y="7795"/>
                        <a:pt x="10887" y="8785"/>
                      </a:cubicBezTo>
                      <a:cubicBezTo>
                        <a:pt x="9261" y="9934"/>
                        <a:pt x="5726" y="9934"/>
                        <a:pt x="4348" y="10924"/>
                      </a:cubicBezTo>
                      <a:cubicBezTo>
                        <a:pt x="194" y="13857"/>
                        <a:pt x="0" y="18576"/>
                        <a:pt x="0" y="18576"/>
                      </a:cubicBezTo>
                      <a:lnTo>
                        <a:pt x="3870" y="22446"/>
                      </a:lnTo>
                      <a:cubicBezTo>
                        <a:pt x="3870" y="18399"/>
                        <a:pt x="7158" y="15130"/>
                        <a:pt x="11205" y="15130"/>
                      </a:cubicBezTo>
                      <a:cubicBezTo>
                        <a:pt x="15252" y="15130"/>
                        <a:pt x="18539" y="18399"/>
                        <a:pt x="18539" y="22446"/>
                      </a:cubicBezTo>
                      <a:lnTo>
                        <a:pt x="36318" y="22446"/>
                      </a:lnTo>
                      <a:cubicBezTo>
                        <a:pt x="36318" y="18399"/>
                        <a:pt x="39605" y="15130"/>
                        <a:pt x="43653" y="15130"/>
                      </a:cubicBezTo>
                      <a:cubicBezTo>
                        <a:pt x="47700" y="15130"/>
                        <a:pt x="50987" y="18399"/>
                        <a:pt x="50987" y="22446"/>
                      </a:cubicBezTo>
                      <a:lnTo>
                        <a:pt x="54115" y="17074"/>
                      </a:lnTo>
                      <a:cubicBezTo>
                        <a:pt x="53214" y="8767"/>
                        <a:pt x="50351" y="2723"/>
                        <a:pt x="48106" y="1451"/>
                      </a:cubicBezTo>
                      <a:cubicBezTo>
                        <a:pt x="46240" y="393"/>
                        <a:pt x="41817" y="0"/>
                        <a:pt x="372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3261900" y="2039875"/>
                  <a:ext cx="1352875" cy="58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23330" fill="none" extrusionOk="0">
                      <a:moveTo>
                        <a:pt x="50987" y="23329"/>
                      </a:moveTo>
                      <a:cubicBezTo>
                        <a:pt x="50987" y="19282"/>
                        <a:pt x="47700" y="16013"/>
                        <a:pt x="43653" y="16013"/>
                      </a:cubicBezTo>
                      <a:cubicBezTo>
                        <a:pt x="39605" y="16013"/>
                        <a:pt x="36318" y="19282"/>
                        <a:pt x="36318" y="23329"/>
                      </a:cubicBezTo>
                      <a:lnTo>
                        <a:pt x="18539" y="23329"/>
                      </a:lnTo>
                      <a:cubicBezTo>
                        <a:pt x="18539" y="19282"/>
                        <a:pt x="15252" y="16013"/>
                        <a:pt x="11205" y="16013"/>
                      </a:cubicBezTo>
                      <a:cubicBezTo>
                        <a:pt x="7158" y="16013"/>
                        <a:pt x="3870" y="19282"/>
                        <a:pt x="3870" y="23329"/>
                      </a:cubicBezTo>
                      <a:lnTo>
                        <a:pt x="0" y="19459"/>
                      </a:lnTo>
                      <a:cubicBezTo>
                        <a:pt x="0" y="19459"/>
                        <a:pt x="194" y="14740"/>
                        <a:pt x="4348" y="11807"/>
                      </a:cubicBezTo>
                      <a:cubicBezTo>
                        <a:pt x="5726" y="10817"/>
                        <a:pt x="9261" y="10817"/>
                        <a:pt x="10887" y="9668"/>
                      </a:cubicBezTo>
                      <a:cubicBezTo>
                        <a:pt x="12248" y="8678"/>
                        <a:pt x="18627" y="3907"/>
                        <a:pt x="23876" y="2122"/>
                      </a:cubicBezTo>
                      <a:cubicBezTo>
                        <a:pt x="27429" y="902"/>
                        <a:pt x="43988" y="1"/>
                        <a:pt x="48106" y="2334"/>
                      </a:cubicBezTo>
                      <a:cubicBezTo>
                        <a:pt x="50351" y="3606"/>
                        <a:pt x="53214" y="9650"/>
                        <a:pt x="54115" y="17957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3226100" y="2526350"/>
                  <a:ext cx="160400" cy="9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6" h="3871" extrusionOk="0">
                      <a:moveTo>
                        <a:pt x="1927" y="0"/>
                      </a:moveTo>
                      <a:cubicBezTo>
                        <a:pt x="867" y="0"/>
                        <a:pt x="1" y="866"/>
                        <a:pt x="1" y="1944"/>
                      </a:cubicBezTo>
                      <a:cubicBezTo>
                        <a:pt x="1" y="3004"/>
                        <a:pt x="867" y="3870"/>
                        <a:pt x="1927" y="3870"/>
                      </a:cubicBezTo>
                      <a:lnTo>
                        <a:pt x="5302" y="3870"/>
                      </a:lnTo>
                      <a:cubicBezTo>
                        <a:pt x="5302" y="2457"/>
                        <a:pt x="5709" y="1131"/>
                        <a:pt x="64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5"/>
                <p:cNvSpPr/>
                <p:nvPr/>
              </p:nvSpPr>
              <p:spPr>
                <a:xfrm>
                  <a:off x="3226100" y="2526350"/>
                  <a:ext cx="160400" cy="9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6" h="3871" fill="none" extrusionOk="0">
                      <a:moveTo>
                        <a:pt x="5302" y="3870"/>
                      </a:moveTo>
                      <a:lnTo>
                        <a:pt x="1927" y="3870"/>
                      </a:lnTo>
                      <a:cubicBezTo>
                        <a:pt x="867" y="3870"/>
                        <a:pt x="1" y="3004"/>
                        <a:pt x="1" y="1944"/>
                      </a:cubicBezTo>
                      <a:cubicBezTo>
                        <a:pt x="1" y="866"/>
                        <a:pt x="867" y="0"/>
                        <a:pt x="1927" y="0"/>
                      </a:cubicBezTo>
                      <a:lnTo>
                        <a:pt x="6416" y="0"/>
                      </a:lnTo>
                      <a:lnTo>
                        <a:pt x="6416" y="0"/>
                      </a:lnTo>
                      <a:cubicBezTo>
                        <a:pt x="5709" y="1131"/>
                        <a:pt x="5302" y="2457"/>
                        <a:pt x="5302" y="3870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5"/>
                <p:cNvSpPr/>
                <p:nvPr/>
              </p:nvSpPr>
              <p:spPr>
                <a:xfrm>
                  <a:off x="3279550" y="2372750"/>
                  <a:ext cx="141250" cy="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" h="3193" extrusionOk="0">
                      <a:moveTo>
                        <a:pt x="3780" y="0"/>
                      </a:moveTo>
                      <a:cubicBezTo>
                        <a:pt x="2820" y="0"/>
                        <a:pt x="1786" y="171"/>
                        <a:pt x="1786" y="171"/>
                      </a:cubicBezTo>
                      <a:cubicBezTo>
                        <a:pt x="938" y="1178"/>
                        <a:pt x="372" y="2238"/>
                        <a:pt x="1" y="3193"/>
                      </a:cubicBezTo>
                      <a:cubicBezTo>
                        <a:pt x="4225" y="2945"/>
                        <a:pt x="4649" y="2274"/>
                        <a:pt x="5321" y="877"/>
                      </a:cubicBezTo>
                      <a:cubicBezTo>
                        <a:pt x="5650" y="175"/>
                        <a:pt x="4753" y="0"/>
                        <a:pt x="37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5"/>
                <p:cNvSpPr/>
                <p:nvPr/>
              </p:nvSpPr>
              <p:spPr>
                <a:xfrm>
                  <a:off x="3279550" y="2359775"/>
                  <a:ext cx="149375" cy="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5" h="3712" fill="none" extrusionOk="0">
                      <a:moveTo>
                        <a:pt x="1" y="3712"/>
                      </a:moveTo>
                      <a:cubicBezTo>
                        <a:pt x="372" y="2757"/>
                        <a:pt x="938" y="1697"/>
                        <a:pt x="1786" y="690"/>
                      </a:cubicBezTo>
                      <a:lnTo>
                        <a:pt x="1786" y="690"/>
                      </a:lnTo>
                      <a:cubicBezTo>
                        <a:pt x="1786" y="690"/>
                        <a:pt x="5974" y="0"/>
                        <a:pt x="5321" y="1396"/>
                      </a:cubicBezTo>
                      <a:cubicBezTo>
                        <a:pt x="4649" y="2793"/>
                        <a:pt x="4225" y="3464"/>
                        <a:pt x="1" y="371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5"/>
                <p:cNvSpPr/>
                <p:nvPr/>
              </p:nvSpPr>
              <p:spPr>
                <a:xfrm>
                  <a:off x="3688700" y="2130150"/>
                  <a:ext cx="563800" cy="1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7206" extrusionOk="0">
                      <a:moveTo>
                        <a:pt x="16788" y="1"/>
                      </a:moveTo>
                      <a:cubicBezTo>
                        <a:pt x="14808" y="1"/>
                        <a:pt x="11549" y="179"/>
                        <a:pt x="8201" y="1126"/>
                      </a:cubicBezTo>
                      <a:cubicBezTo>
                        <a:pt x="5762" y="1816"/>
                        <a:pt x="3340" y="3070"/>
                        <a:pt x="1467" y="5226"/>
                      </a:cubicBezTo>
                      <a:cubicBezTo>
                        <a:pt x="0" y="6923"/>
                        <a:pt x="1467" y="7206"/>
                        <a:pt x="1467" y="7206"/>
                      </a:cubicBezTo>
                      <a:lnTo>
                        <a:pt x="22551" y="7206"/>
                      </a:lnTo>
                      <a:lnTo>
                        <a:pt x="18716" y="66"/>
                      </a:lnTo>
                      <a:cubicBezTo>
                        <a:pt x="18716" y="66"/>
                        <a:pt x="17986" y="1"/>
                        <a:pt x="167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3688700" y="2120300"/>
                  <a:ext cx="563800" cy="1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7600" fill="none" extrusionOk="0">
                      <a:moveTo>
                        <a:pt x="1467" y="7600"/>
                      </a:moveTo>
                      <a:cubicBezTo>
                        <a:pt x="1467" y="7600"/>
                        <a:pt x="0" y="7317"/>
                        <a:pt x="1467" y="5620"/>
                      </a:cubicBezTo>
                      <a:cubicBezTo>
                        <a:pt x="3340" y="3464"/>
                        <a:pt x="5762" y="2210"/>
                        <a:pt x="8201" y="1520"/>
                      </a:cubicBezTo>
                      <a:cubicBezTo>
                        <a:pt x="13573" y="0"/>
                        <a:pt x="18716" y="460"/>
                        <a:pt x="18716" y="460"/>
                      </a:cubicBezTo>
                      <a:lnTo>
                        <a:pt x="22551" y="7600"/>
                      </a:ln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4231700" y="2131850"/>
                  <a:ext cx="278825" cy="1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138" extrusionOk="0">
                      <a:moveTo>
                        <a:pt x="2071" y="0"/>
                      </a:moveTo>
                      <a:cubicBezTo>
                        <a:pt x="871" y="0"/>
                        <a:pt x="0" y="69"/>
                        <a:pt x="0" y="69"/>
                      </a:cubicBezTo>
                      <a:lnTo>
                        <a:pt x="3623" y="7138"/>
                      </a:lnTo>
                      <a:lnTo>
                        <a:pt x="11152" y="7138"/>
                      </a:lnTo>
                      <a:cubicBezTo>
                        <a:pt x="11152" y="7138"/>
                        <a:pt x="9774" y="1518"/>
                        <a:pt x="7140" y="616"/>
                      </a:cubicBezTo>
                      <a:cubicBezTo>
                        <a:pt x="5665" y="111"/>
                        <a:pt x="3600" y="0"/>
                        <a:pt x="20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4231700" y="2124725"/>
                  <a:ext cx="27882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423" fill="none" extrusionOk="0">
                      <a:moveTo>
                        <a:pt x="0" y="354"/>
                      </a:moveTo>
                      <a:lnTo>
                        <a:pt x="3623" y="7423"/>
                      </a:lnTo>
                      <a:lnTo>
                        <a:pt x="11152" y="7423"/>
                      </a:lnTo>
                      <a:cubicBezTo>
                        <a:pt x="11152" y="7423"/>
                        <a:pt x="9774" y="1803"/>
                        <a:pt x="7140" y="901"/>
                      </a:cubicBezTo>
                      <a:cubicBezTo>
                        <a:pt x="4507" y="0"/>
                        <a:pt x="0" y="354"/>
                        <a:pt x="0" y="354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3463800" y="2544900"/>
                  <a:ext cx="15642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6257" extrusionOk="0">
                      <a:moveTo>
                        <a:pt x="3129" y="0"/>
                      </a:moveTo>
                      <a:cubicBezTo>
                        <a:pt x="1397" y="0"/>
                        <a:pt x="1" y="1414"/>
                        <a:pt x="1" y="3128"/>
                      </a:cubicBezTo>
                      <a:cubicBezTo>
                        <a:pt x="1" y="4860"/>
                        <a:pt x="1397" y="6257"/>
                        <a:pt x="3129" y="6257"/>
                      </a:cubicBezTo>
                      <a:cubicBezTo>
                        <a:pt x="4861" y="6257"/>
                        <a:pt x="6257" y="4860"/>
                        <a:pt x="6257" y="3128"/>
                      </a:cubicBezTo>
                      <a:cubicBezTo>
                        <a:pt x="6257" y="1414"/>
                        <a:pt x="4861" y="0"/>
                        <a:pt x="31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5"/>
                <p:cNvSpPr/>
                <p:nvPr/>
              </p:nvSpPr>
              <p:spPr>
                <a:xfrm>
                  <a:off x="4283400" y="2544900"/>
                  <a:ext cx="15642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6257" extrusionOk="0">
                      <a:moveTo>
                        <a:pt x="3128" y="0"/>
                      </a:moveTo>
                      <a:cubicBezTo>
                        <a:pt x="1396" y="0"/>
                        <a:pt x="0" y="1414"/>
                        <a:pt x="0" y="3128"/>
                      </a:cubicBezTo>
                      <a:cubicBezTo>
                        <a:pt x="0" y="4860"/>
                        <a:pt x="1396" y="6257"/>
                        <a:pt x="3128" y="6257"/>
                      </a:cubicBezTo>
                      <a:cubicBezTo>
                        <a:pt x="4860" y="6257"/>
                        <a:pt x="6256" y="4860"/>
                        <a:pt x="6256" y="3128"/>
                      </a:cubicBezTo>
                      <a:cubicBezTo>
                        <a:pt x="6256" y="1414"/>
                        <a:pt x="4860" y="0"/>
                        <a:pt x="31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5"/>
                <p:cNvSpPr/>
                <p:nvPr/>
              </p:nvSpPr>
              <p:spPr>
                <a:xfrm>
                  <a:off x="4477800" y="2488775"/>
                  <a:ext cx="181175" cy="1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5374" extrusionOk="0">
                      <a:moveTo>
                        <a:pt x="0" y="1"/>
                      </a:moveTo>
                      <a:cubicBezTo>
                        <a:pt x="1450" y="1344"/>
                        <a:pt x="2351" y="3253"/>
                        <a:pt x="2351" y="5373"/>
                      </a:cubicBezTo>
                      <a:lnTo>
                        <a:pt x="2351" y="5356"/>
                      </a:lnTo>
                      <a:lnTo>
                        <a:pt x="5267" y="5356"/>
                      </a:lnTo>
                      <a:cubicBezTo>
                        <a:pt x="6363" y="5356"/>
                        <a:pt x="7246" y="4472"/>
                        <a:pt x="7246" y="3376"/>
                      </a:cubicBezTo>
                      <a:lnTo>
                        <a:pt x="7246" y="1980"/>
                      </a:lnTo>
                      <a:cubicBezTo>
                        <a:pt x="7246" y="884"/>
                        <a:pt x="6363" y="1"/>
                        <a:pt x="52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4477800" y="2488775"/>
                  <a:ext cx="181175" cy="1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5374" fill="none" extrusionOk="0">
                      <a:moveTo>
                        <a:pt x="2351" y="5356"/>
                      </a:moveTo>
                      <a:lnTo>
                        <a:pt x="5267" y="5356"/>
                      </a:lnTo>
                      <a:cubicBezTo>
                        <a:pt x="6363" y="5356"/>
                        <a:pt x="7246" y="4472"/>
                        <a:pt x="7246" y="3376"/>
                      </a:cubicBezTo>
                      <a:lnTo>
                        <a:pt x="7246" y="1980"/>
                      </a:lnTo>
                      <a:cubicBezTo>
                        <a:pt x="7246" y="884"/>
                        <a:pt x="6363" y="1"/>
                        <a:pt x="5267" y="1"/>
                      </a:cubicBezTo>
                      <a:lnTo>
                        <a:pt x="5267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ubicBezTo>
                        <a:pt x="1450" y="1344"/>
                        <a:pt x="2351" y="3253"/>
                        <a:pt x="2351" y="5373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3809750" y="2342550"/>
                  <a:ext cx="24082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9632" extrusionOk="0">
                      <a:moveTo>
                        <a:pt x="4825" y="0"/>
                      </a:moveTo>
                      <a:cubicBezTo>
                        <a:pt x="2157" y="0"/>
                        <a:pt x="1" y="2156"/>
                        <a:pt x="1" y="4807"/>
                      </a:cubicBezTo>
                      <a:cubicBezTo>
                        <a:pt x="1" y="7476"/>
                        <a:pt x="2157" y="9632"/>
                        <a:pt x="4825" y="9632"/>
                      </a:cubicBezTo>
                      <a:cubicBezTo>
                        <a:pt x="7476" y="9632"/>
                        <a:pt x="9632" y="7476"/>
                        <a:pt x="9632" y="4807"/>
                      </a:cubicBezTo>
                      <a:cubicBezTo>
                        <a:pt x="9632" y="2156"/>
                        <a:pt x="7476" y="0"/>
                        <a:pt x="48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 flipH="1">
                  <a:off x="3866750" y="2383175"/>
                  <a:ext cx="126825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6381" extrusionOk="0">
                      <a:moveTo>
                        <a:pt x="3376" y="1"/>
                      </a:moveTo>
                      <a:lnTo>
                        <a:pt x="0" y="3730"/>
                      </a:lnTo>
                      <a:lnTo>
                        <a:pt x="2528" y="3730"/>
                      </a:lnTo>
                      <a:lnTo>
                        <a:pt x="1344" y="6381"/>
                      </a:lnTo>
                      <a:lnTo>
                        <a:pt x="5073" y="2670"/>
                      </a:lnTo>
                      <a:lnTo>
                        <a:pt x="2545" y="2687"/>
                      </a:lnTo>
                      <a:lnTo>
                        <a:pt x="337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3525225" y="2606300"/>
                  <a:ext cx="3405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1362" fill="none" extrusionOk="0">
                      <a:moveTo>
                        <a:pt x="1361" y="672"/>
                      </a:moveTo>
                      <a:cubicBezTo>
                        <a:pt x="1361" y="1061"/>
                        <a:pt x="1043" y="1362"/>
                        <a:pt x="672" y="1362"/>
                      </a:cubicBezTo>
                      <a:cubicBezTo>
                        <a:pt x="301" y="1362"/>
                        <a:pt x="0" y="1061"/>
                        <a:pt x="0" y="672"/>
                      </a:cubicBezTo>
                      <a:cubicBezTo>
                        <a:pt x="0" y="301"/>
                        <a:pt x="301" y="1"/>
                        <a:pt x="672" y="1"/>
                      </a:cubicBezTo>
                      <a:cubicBezTo>
                        <a:pt x="1043" y="1"/>
                        <a:pt x="1361" y="301"/>
                        <a:pt x="1361" y="67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4344375" y="2606300"/>
                  <a:ext cx="34025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2" fill="none" extrusionOk="0">
                      <a:moveTo>
                        <a:pt x="1361" y="672"/>
                      </a:moveTo>
                      <a:cubicBezTo>
                        <a:pt x="1361" y="1061"/>
                        <a:pt x="1060" y="1362"/>
                        <a:pt x="689" y="1362"/>
                      </a:cubicBezTo>
                      <a:cubicBezTo>
                        <a:pt x="318" y="1362"/>
                        <a:pt x="0" y="1061"/>
                        <a:pt x="0" y="672"/>
                      </a:cubicBezTo>
                      <a:cubicBezTo>
                        <a:pt x="0" y="301"/>
                        <a:pt x="318" y="1"/>
                        <a:pt x="689" y="1"/>
                      </a:cubicBezTo>
                      <a:cubicBezTo>
                        <a:pt x="1060" y="1"/>
                        <a:pt x="1361" y="301"/>
                        <a:pt x="1361" y="67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5"/>
                <p:cNvSpPr/>
                <p:nvPr/>
              </p:nvSpPr>
              <p:spPr>
                <a:xfrm>
                  <a:off x="4134050" y="2383175"/>
                  <a:ext cx="1286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" extrusionOk="0">
                      <a:moveTo>
                        <a:pt x="1" y="1"/>
                      </a:moveTo>
                      <a:lnTo>
                        <a:pt x="5144" y="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5"/>
                <p:cNvSpPr/>
                <p:nvPr/>
              </p:nvSpPr>
              <p:spPr>
                <a:xfrm>
                  <a:off x="4134050" y="2383175"/>
                  <a:ext cx="1286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" fill="none" extrusionOk="0">
                      <a:moveTo>
                        <a:pt x="1" y="1"/>
                      </a:moveTo>
                      <a:lnTo>
                        <a:pt x="5144" y="1"/>
                      </a:lnTo>
                    </a:path>
                  </a:pathLst>
                </a:custGeom>
                <a:noFill/>
                <a:ln w="23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43" name="Google Shape;743;p35"/>
          <p:cNvSpPr/>
          <p:nvPr/>
        </p:nvSpPr>
        <p:spPr>
          <a:xfrm>
            <a:off x="290700" y="4163138"/>
            <a:ext cx="1520338" cy="371397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2040禁售燃油車</a:t>
            </a: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830300" y="3589388"/>
            <a:ext cx="1520338" cy="371397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住戶充電不方便</a:t>
            </a:r>
            <a:endParaRPr/>
          </a:p>
        </p:txBody>
      </p:sp>
      <p:pic>
        <p:nvPicPr>
          <p:cNvPr id="745" name="Google Shape;745;p35"/>
          <p:cNvPicPr preferRelativeResize="0"/>
          <p:nvPr/>
        </p:nvPicPr>
        <p:blipFill rotWithShape="1">
          <a:blip r:embed="rId3">
            <a:alphaModFix/>
          </a:blip>
          <a:srcRect r="32619"/>
          <a:stretch/>
        </p:blipFill>
        <p:spPr>
          <a:xfrm>
            <a:off x="607525" y="906450"/>
            <a:ext cx="1965900" cy="1965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6" name="Google Shape;746;p35"/>
          <p:cNvPicPr preferRelativeResize="0"/>
          <p:nvPr/>
        </p:nvPicPr>
        <p:blipFill rotWithShape="1">
          <a:blip r:embed="rId4">
            <a:alphaModFix/>
          </a:blip>
          <a:srcRect l="33532" t="12167" r="15326" b="12160"/>
          <a:stretch/>
        </p:blipFill>
        <p:spPr>
          <a:xfrm>
            <a:off x="6877763" y="2551725"/>
            <a:ext cx="1965900" cy="1965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7" name="Google Shape;747;p35"/>
          <p:cNvSpPr txBox="1"/>
          <p:nvPr/>
        </p:nvSpPr>
        <p:spPr>
          <a:xfrm>
            <a:off x="5201125" y="4749650"/>
            <a:ext cx="389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</a:rPr>
              <a:t>經調查, 台灣因充電起火的事故發生率0%</a:t>
            </a:r>
            <a:endParaRPr sz="1600" b="1">
              <a:solidFill>
                <a:schemeClr val="accent6"/>
              </a:solidFill>
            </a:endParaRPr>
          </a:p>
        </p:txBody>
      </p:sp>
      <p:sp>
        <p:nvSpPr>
          <p:cNvPr id="748" name="Google Shape;748;p35"/>
          <p:cNvSpPr txBox="1">
            <a:spLocks noGrp="1"/>
          </p:cNvSpPr>
          <p:nvPr>
            <p:ph type="subTitle" idx="2"/>
          </p:nvPr>
        </p:nvSpPr>
        <p:spPr>
          <a:xfrm>
            <a:off x="3538175" y="1750275"/>
            <a:ext cx="3345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另計電動車充電費, </a:t>
            </a:r>
            <a:r>
              <a:rPr lang="en" sz="1600" b="1" dirty="0"/>
              <a:t>不影響公共用電</a:t>
            </a: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向住戶個別收取, 使用者付費</a:t>
            </a:r>
            <a:endParaRPr sz="1600" dirty="0"/>
          </a:p>
        </p:txBody>
      </p:sp>
      <p:grpSp>
        <p:nvGrpSpPr>
          <p:cNvPr id="749" name="Google Shape;749;p35"/>
          <p:cNvGrpSpPr/>
          <p:nvPr/>
        </p:nvGrpSpPr>
        <p:grpSpPr>
          <a:xfrm>
            <a:off x="7161825" y="1705900"/>
            <a:ext cx="1802100" cy="690000"/>
            <a:chOff x="7126600" y="951975"/>
            <a:chExt cx="1802100" cy="690000"/>
          </a:xfrm>
        </p:grpSpPr>
        <p:sp>
          <p:nvSpPr>
            <p:cNvPr id="750" name="Google Shape;750;p35"/>
            <p:cNvSpPr/>
            <p:nvPr/>
          </p:nvSpPr>
          <p:spPr>
            <a:xfrm>
              <a:off x="7126600" y="1094025"/>
              <a:ext cx="168300" cy="116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126600" y="1383825"/>
              <a:ext cx="168300" cy="116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 txBox="1"/>
            <p:nvPr/>
          </p:nvSpPr>
          <p:spPr>
            <a:xfrm>
              <a:off x="7294900" y="951975"/>
              <a:ext cx="163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</a:rPr>
                <a:t>電動車專用防火毯</a:t>
              </a:r>
              <a:endParaRPr b="1">
                <a:solidFill>
                  <a:schemeClr val="dk2"/>
                </a:solidFill>
              </a:endParaRPr>
            </a:p>
          </p:txBody>
        </p:sp>
        <p:sp>
          <p:nvSpPr>
            <p:cNvPr id="753" name="Google Shape;753;p35"/>
            <p:cNvSpPr txBox="1"/>
            <p:nvPr/>
          </p:nvSpPr>
          <p:spPr>
            <a:xfrm>
              <a:off x="7294900" y="1241775"/>
              <a:ext cx="163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</a:rPr>
                <a:t>水霧滅火系統</a:t>
              </a:r>
              <a:endParaRPr b="1">
                <a:solidFill>
                  <a:schemeClr val="dk2"/>
                </a:solidFill>
              </a:endParaRPr>
            </a:p>
          </p:txBody>
        </p:sp>
      </p:grpSp>
      <p:sp>
        <p:nvSpPr>
          <p:cNvPr id="754" name="Google Shape;754;p35"/>
          <p:cNvSpPr txBox="1"/>
          <p:nvPr/>
        </p:nvSpPr>
        <p:spPr>
          <a:xfrm>
            <a:off x="7108275" y="1326350"/>
            <a:ext cx="163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消防安全配備</a:t>
            </a:r>
            <a:endParaRPr sz="1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025" y="415562"/>
            <a:ext cx="6877926" cy="41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36"/>
          <p:cNvSpPr/>
          <p:nvPr/>
        </p:nvSpPr>
        <p:spPr>
          <a:xfrm>
            <a:off x="551200" y="386327"/>
            <a:ext cx="755393" cy="43141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建置範圍 &amp; 施工廠商</a:t>
            </a:r>
            <a:endParaRPr dirty="0"/>
          </a:p>
        </p:txBody>
      </p:sp>
      <p:graphicFrame>
        <p:nvGraphicFramePr>
          <p:cNvPr id="766" name="Google Shape;766;p37"/>
          <p:cNvGraphicFramePr/>
          <p:nvPr/>
        </p:nvGraphicFramePr>
        <p:xfrm>
          <a:off x="5666213" y="1369350"/>
          <a:ext cx="2572500" cy="2637900"/>
        </p:xfrm>
        <a:graphic>
          <a:graphicData uri="http://schemas.openxmlformats.org/drawingml/2006/table">
            <a:tbl>
              <a:tblPr>
                <a:noFill/>
                <a:tableStyleId>{0D1DCCFC-9DE9-4CE7-A912-D944228AB87F}</a:tableStyleId>
              </a:tblPr>
              <a:tblGrid>
                <a:gridCol w="2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latsi"/>
                          <a:sym typeface="Alatsi"/>
                        </a:rPr>
                        <a:t>廠商選擇</a:t>
                      </a:r>
                      <a:endParaRPr sz="1800" b="1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latsi"/>
                        <a:sym typeface="Alatsi"/>
                      </a:endParaRPr>
                    </a:p>
                  </a:txBody>
                  <a:tcPr marL="91425" marR="91425" marT="54850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50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Dosis"/>
                        <a:buChar char="●"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Dosis"/>
                          <a:sym typeface="Dosis"/>
                        </a:rPr>
                        <a:t>智生活</a:t>
                      </a:r>
                      <a:endParaRPr sz="1600" b="1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Dosis"/>
                        <a:sym typeface="Dosis"/>
                      </a:endParaRPr>
                    </a:p>
                  </a:txBody>
                  <a:tcPr marL="91425" marR="91425" marT="54850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00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Dosis"/>
                        <a:buChar char="●"/>
                      </a:pPr>
                      <a:endParaRPr sz="1600" b="1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Dosis"/>
                        <a:sym typeface="Dosis"/>
                      </a:endParaRPr>
                    </a:p>
                  </a:txBody>
                  <a:tcPr marL="91425" marR="91425" marT="54850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00"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●"/>
                      </a:pPr>
                      <a:endParaRPr sz="1600" b="1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Dosis"/>
                        <a:sym typeface="Dosis"/>
                      </a:endParaRPr>
                    </a:p>
                  </a:txBody>
                  <a:tcPr marL="91425" marR="91425" marT="54850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7" name="Google Shape;767;p37"/>
          <p:cNvSpPr txBox="1"/>
          <p:nvPr/>
        </p:nvSpPr>
        <p:spPr>
          <a:xfrm>
            <a:off x="607525" y="1521750"/>
            <a:ext cx="30000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☐ 私人車位 ___格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☐ 公共車位 ___格</a:t>
            </a:r>
            <a:endParaRPr sz="2200"/>
          </a:p>
        </p:txBody>
      </p:sp>
      <p:sp>
        <p:nvSpPr>
          <p:cNvPr id="768" name="Google Shape;768;p37"/>
          <p:cNvSpPr txBox="1"/>
          <p:nvPr/>
        </p:nvSpPr>
        <p:spPr>
          <a:xfrm>
            <a:off x="713225" y="2615300"/>
            <a:ext cx="45471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施工廠商必須符合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☑ 設備可供所有廠牌電動車使用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☑ 系統需有機制應對久佔車格, 電費未繳等情況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☑ 電費清楚計算及記錄, 金流安全透明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d Power and Sustainable Development Thesis Defense by Slidesgo">
  <a:themeElements>
    <a:clrScheme name="Simple Light">
      <a:dk1>
        <a:srgbClr val="444C65"/>
      </a:dk1>
      <a:lt1>
        <a:srgbClr val="B3F9E9"/>
      </a:lt1>
      <a:dk2>
        <a:srgbClr val="009875"/>
      </a:dk2>
      <a:lt2>
        <a:srgbClr val="56B269"/>
      </a:lt2>
      <a:accent1>
        <a:srgbClr val="EAC36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44C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如螢幕大小 (16:9)</PresentationFormat>
  <Paragraphs>22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Alatsi</vt:lpstr>
      <vt:lpstr>Abhaya Libre</vt:lpstr>
      <vt:lpstr>Palanquin Dark</vt:lpstr>
      <vt:lpstr>Roboto Condensed Light</vt:lpstr>
      <vt:lpstr>Fredoka One</vt:lpstr>
      <vt:lpstr>Arial</vt:lpstr>
      <vt:lpstr>Dosis</vt:lpstr>
      <vt:lpstr>Microsoft YaHei</vt:lpstr>
      <vt:lpstr>Chivo</vt:lpstr>
      <vt:lpstr>Wind Power and Sustainable Development Thesis Defense by Slidesgo</vt:lpstr>
      <vt:lpstr>_____社區充電樁安裝提案</vt:lpstr>
      <vt:lpstr>PowerPoint 簡報</vt:lpstr>
      <vt:lpstr>建置範圍 &amp; 施工廠商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通路營運處-04 (5/5)</cp:lastModifiedBy>
  <cp:revision>1</cp:revision>
  <dcterms:modified xsi:type="dcterms:W3CDTF">2024-06-18T02:36:40Z</dcterms:modified>
</cp:coreProperties>
</file>