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5"/>
      <p:bold r:id="rId6"/>
    </p:embeddedFont>
    <p:embeddedFont>
      <p:font typeface="Microsoft YaHei UI" panose="020B0503020204020204" pitchFamily="34" charset="-122"/>
      <p:regular r:id="rId7"/>
      <p:bold r:id="rId8"/>
    </p:embeddedFont>
    <p:embeddedFont>
      <p:font typeface="Abhaya Libre" panose="02020500000000000000" charset="0"/>
      <p:regular r:id="rId9"/>
      <p:bold r:id="rId10"/>
    </p:embeddedFont>
    <p:embeddedFont>
      <p:font typeface="Alatsi" panose="02020500000000000000" charset="0"/>
      <p:regular r:id="rId11"/>
    </p:embeddedFont>
    <p:embeddedFont>
      <p:font typeface="Dosis" pitchFamily="2" charset="0"/>
      <p:regular r:id="rId12"/>
      <p:bold r:id="rId13"/>
    </p:embeddedFont>
    <p:embeddedFont>
      <p:font typeface="Palanquin Dark" panose="02020500000000000000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c73ba1b0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c73ba1b0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cb205f5f05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cb205f5f05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3383275"/>
            <a:ext cx="9144000" cy="1760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326900" cy="28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41925" y="3704075"/>
            <a:ext cx="3376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5908163" y="2073875"/>
            <a:ext cx="2692389" cy="1303146"/>
          </a:xfrm>
          <a:custGeom>
            <a:avLst/>
            <a:gdLst/>
            <a:ahLst/>
            <a:cxnLst/>
            <a:rect l="l" t="t" r="r" b="b"/>
            <a:pathLst>
              <a:path w="111845" h="55923" extrusionOk="0">
                <a:moveTo>
                  <a:pt x="55923" y="0"/>
                </a:moveTo>
                <a:cubicBezTo>
                  <a:pt x="25040" y="0"/>
                  <a:pt x="1" y="25040"/>
                  <a:pt x="1" y="55922"/>
                </a:cubicBezTo>
                <a:lnTo>
                  <a:pt x="111845" y="55922"/>
                </a:lnTo>
                <a:cubicBezTo>
                  <a:pt x="111845" y="25040"/>
                  <a:pt x="86806" y="0"/>
                  <a:pt x="55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886561" y="2065109"/>
            <a:ext cx="2710539" cy="1320692"/>
          </a:xfrm>
          <a:custGeom>
            <a:avLst/>
            <a:gdLst/>
            <a:ahLst/>
            <a:cxnLst/>
            <a:rect l="l" t="t" r="r" b="b"/>
            <a:pathLst>
              <a:path w="112599" h="56676" extrusionOk="0">
                <a:moveTo>
                  <a:pt x="56311" y="776"/>
                </a:moveTo>
                <a:cubicBezTo>
                  <a:pt x="86806" y="776"/>
                  <a:pt x="111640" y="25473"/>
                  <a:pt x="111845" y="55922"/>
                </a:cubicBezTo>
                <a:lnTo>
                  <a:pt x="777" y="55922"/>
                </a:lnTo>
                <a:cubicBezTo>
                  <a:pt x="982" y="25473"/>
                  <a:pt x="25816" y="776"/>
                  <a:pt x="56311" y="776"/>
                </a:cubicBezTo>
                <a:close/>
                <a:moveTo>
                  <a:pt x="56311" y="0"/>
                </a:moveTo>
                <a:cubicBezTo>
                  <a:pt x="25269" y="0"/>
                  <a:pt x="1" y="25268"/>
                  <a:pt x="1" y="56310"/>
                </a:cubicBezTo>
                <a:cubicBezTo>
                  <a:pt x="1" y="56516"/>
                  <a:pt x="184" y="56675"/>
                  <a:pt x="389" y="56675"/>
                </a:cubicBezTo>
                <a:lnTo>
                  <a:pt x="112210" y="56675"/>
                </a:lnTo>
                <a:cubicBezTo>
                  <a:pt x="112438" y="56675"/>
                  <a:pt x="112598" y="56516"/>
                  <a:pt x="112598" y="56310"/>
                </a:cubicBezTo>
                <a:cubicBezTo>
                  <a:pt x="112598" y="25268"/>
                  <a:pt x="87353" y="0"/>
                  <a:pt x="56311" y="0"/>
                </a:cubicBez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575838" y="3371392"/>
            <a:ext cx="3331971" cy="17570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5755941" y="933792"/>
            <a:ext cx="1541637" cy="2461042"/>
            <a:chOff x="7050439" y="1048278"/>
            <a:chExt cx="1795524" cy="2866343"/>
          </a:xfrm>
        </p:grpSpPr>
        <p:sp>
          <p:nvSpPr>
            <p:cNvPr id="16" name="Google Shape;16;p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22301" y="2063546"/>
              <a:ext cx="251759" cy="1836275"/>
            </a:xfrm>
            <a:custGeom>
              <a:avLst/>
              <a:gdLst/>
              <a:ahLst/>
              <a:cxnLst/>
              <a:rect l="l" t="t" r="r" b="b"/>
              <a:pathLst>
                <a:path w="6209" h="45287" extrusionOk="0">
                  <a:moveTo>
                    <a:pt x="3105" y="1"/>
                  </a:moveTo>
                  <a:lnTo>
                    <a:pt x="0" y="45286"/>
                  </a:lnTo>
                  <a:lnTo>
                    <a:pt x="6209" y="45286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6569" y="2047814"/>
              <a:ext cx="283224" cy="1866807"/>
            </a:xfrm>
            <a:custGeom>
              <a:avLst/>
              <a:gdLst/>
              <a:ahLst/>
              <a:cxnLst/>
              <a:rect l="l" t="t" r="r" b="b"/>
              <a:pathLst>
                <a:path w="6985" h="46040" extrusionOk="0">
                  <a:moveTo>
                    <a:pt x="3493" y="5958"/>
                  </a:moveTo>
                  <a:lnTo>
                    <a:pt x="6186" y="45286"/>
                  </a:lnTo>
                  <a:lnTo>
                    <a:pt x="799" y="45286"/>
                  </a:lnTo>
                  <a:lnTo>
                    <a:pt x="3493" y="5958"/>
                  </a:lnTo>
                  <a:close/>
                  <a:moveTo>
                    <a:pt x="3493" y="1"/>
                  </a:moveTo>
                  <a:cubicBezTo>
                    <a:pt x="3287" y="1"/>
                    <a:pt x="3127" y="161"/>
                    <a:pt x="3105" y="366"/>
                  </a:cubicBezTo>
                  <a:lnTo>
                    <a:pt x="0" y="45629"/>
                  </a:lnTo>
                  <a:cubicBezTo>
                    <a:pt x="0" y="45743"/>
                    <a:pt x="46" y="45857"/>
                    <a:pt x="114" y="45925"/>
                  </a:cubicBezTo>
                  <a:cubicBezTo>
                    <a:pt x="183" y="45994"/>
                    <a:pt x="274" y="46039"/>
                    <a:pt x="388" y="46039"/>
                  </a:cubicBezTo>
                  <a:lnTo>
                    <a:pt x="6597" y="46039"/>
                  </a:lnTo>
                  <a:cubicBezTo>
                    <a:pt x="6688" y="46039"/>
                    <a:pt x="6802" y="45994"/>
                    <a:pt x="6871" y="45925"/>
                  </a:cubicBezTo>
                  <a:cubicBezTo>
                    <a:pt x="6939" y="45857"/>
                    <a:pt x="6985" y="45743"/>
                    <a:pt x="6962" y="45629"/>
                  </a:cubicBezTo>
                  <a:lnTo>
                    <a:pt x="3881" y="366"/>
                  </a:lnTo>
                  <a:cubicBezTo>
                    <a:pt x="3858" y="161"/>
                    <a:pt x="3698" y="1"/>
                    <a:pt x="349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05636" y="1921022"/>
              <a:ext cx="285089" cy="285089"/>
            </a:xfrm>
            <a:custGeom>
              <a:avLst/>
              <a:gdLst/>
              <a:ahLst/>
              <a:cxnLst/>
              <a:rect l="l" t="t" r="r" b="b"/>
              <a:pathLst>
                <a:path w="7031" h="7031" extrusionOk="0">
                  <a:moveTo>
                    <a:pt x="3516" y="1"/>
                  </a:moveTo>
                  <a:cubicBezTo>
                    <a:pt x="1575" y="1"/>
                    <a:pt x="1" y="1576"/>
                    <a:pt x="1" y="3516"/>
                  </a:cubicBezTo>
                  <a:cubicBezTo>
                    <a:pt x="1" y="5456"/>
                    <a:pt x="1575" y="7031"/>
                    <a:pt x="3516" y="7031"/>
                  </a:cubicBezTo>
                  <a:cubicBezTo>
                    <a:pt x="5456" y="7031"/>
                    <a:pt x="7031" y="5456"/>
                    <a:pt x="7031" y="3516"/>
                  </a:cubicBezTo>
                  <a:cubicBezTo>
                    <a:pt x="7031" y="1576"/>
                    <a:pt x="5456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89904" y="1905289"/>
              <a:ext cx="316554" cy="316554"/>
            </a:xfrm>
            <a:custGeom>
              <a:avLst/>
              <a:gdLst/>
              <a:ahLst/>
              <a:cxnLst/>
              <a:rect l="l" t="t" r="r" b="b"/>
              <a:pathLst>
                <a:path w="7807" h="7807" extrusionOk="0">
                  <a:moveTo>
                    <a:pt x="3904" y="754"/>
                  </a:moveTo>
                  <a:cubicBezTo>
                    <a:pt x="5638" y="754"/>
                    <a:pt x="7053" y="2169"/>
                    <a:pt x="7053" y="3904"/>
                  </a:cubicBezTo>
                  <a:cubicBezTo>
                    <a:pt x="7053" y="5639"/>
                    <a:pt x="5638" y="7054"/>
                    <a:pt x="3904" y="7054"/>
                  </a:cubicBezTo>
                  <a:cubicBezTo>
                    <a:pt x="2169" y="7054"/>
                    <a:pt x="754" y="5639"/>
                    <a:pt x="754" y="3904"/>
                  </a:cubicBezTo>
                  <a:cubicBezTo>
                    <a:pt x="754" y="2169"/>
                    <a:pt x="2169" y="754"/>
                    <a:pt x="3904" y="754"/>
                  </a:cubicBezTo>
                  <a:close/>
                  <a:moveTo>
                    <a:pt x="3904" y="1"/>
                  </a:moveTo>
                  <a:cubicBezTo>
                    <a:pt x="1758" y="1"/>
                    <a:pt x="0" y="1758"/>
                    <a:pt x="0" y="3904"/>
                  </a:cubicBezTo>
                  <a:cubicBezTo>
                    <a:pt x="0" y="6049"/>
                    <a:pt x="1758" y="7807"/>
                    <a:pt x="3904" y="7807"/>
                  </a:cubicBezTo>
                  <a:cubicBezTo>
                    <a:pt x="6049" y="7807"/>
                    <a:pt x="7807" y="6049"/>
                    <a:pt x="7807" y="3904"/>
                  </a:cubicBezTo>
                  <a:cubicBezTo>
                    <a:pt x="7807" y="1758"/>
                    <a:pt x="6049" y="1"/>
                    <a:pt x="390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7186066" y="1237505"/>
            <a:ext cx="1541637" cy="2461042"/>
            <a:chOff x="7050439" y="1048278"/>
            <a:chExt cx="1795524" cy="2866343"/>
          </a:xfrm>
        </p:grpSpPr>
        <p:sp>
          <p:nvSpPr>
            <p:cNvPr id="33" name="Google Shape;33;p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22301" y="2063546"/>
              <a:ext cx="251759" cy="1836275"/>
            </a:xfrm>
            <a:custGeom>
              <a:avLst/>
              <a:gdLst/>
              <a:ahLst/>
              <a:cxnLst/>
              <a:rect l="l" t="t" r="r" b="b"/>
              <a:pathLst>
                <a:path w="6209" h="45287" extrusionOk="0">
                  <a:moveTo>
                    <a:pt x="3105" y="1"/>
                  </a:moveTo>
                  <a:lnTo>
                    <a:pt x="0" y="45286"/>
                  </a:lnTo>
                  <a:lnTo>
                    <a:pt x="6209" y="45286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806569" y="2047814"/>
              <a:ext cx="283224" cy="1866807"/>
            </a:xfrm>
            <a:custGeom>
              <a:avLst/>
              <a:gdLst/>
              <a:ahLst/>
              <a:cxnLst/>
              <a:rect l="l" t="t" r="r" b="b"/>
              <a:pathLst>
                <a:path w="6985" h="46040" extrusionOk="0">
                  <a:moveTo>
                    <a:pt x="3493" y="5958"/>
                  </a:moveTo>
                  <a:lnTo>
                    <a:pt x="6186" y="45286"/>
                  </a:lnTo>
                  <a:lnTo>
                    <a:pt x="799" y="45286"/>
                  </a:lnTo>
                  <a:lnTo>
                    <a:pt x="3493" y="5958"/>
                  </a:lnTo>
                  <a:close/>
                  <a:moveTo>
                    <a:pt x="3493" y="1"/>
                  </a:moveTo>
                  <a:cubicBezTo>
                    <a:pt x="3287" y="1"/>
                    <a:pt x="3127" y="161"/>
                    <a:pt x="3105" y="366"/>
                  </a:cubicBezTo>
                  <a:lnTo>
                    <a:pt x="0" y="45629"/>
                  </a:lnTo>
                  <a:cubicBezTo>
                    <a:pt x="0" y="45743"/>
                    <a:pt x="46" y="45857"/>
                    <a:pt x="114" y="45925"/>
                  </a:cubicBezTo>
                  <a:cubicBezTo>
                    <a:pt x="183" y="45994"/>
                    <a:pt x="274" y="46039"/>
                    <a:pt x="388" y="46039"/>
                  </a:cubicBezTo>
                  <a:lnTo>
                    <a:pt x="6597" y="46039"/>
                  </a:lnTo>
                  <a:cubicBezTo>
                    <a:pt x="6688" y="46039"/>
                    <a:pt x="6802" y="45994"/>
                    <a:pt x="6871" y="45925"/>
                  </a:cubicBezTo>
                  <a:cubicBezTo>
                    <a:pt x="6939" y="45857"/>
                    <a:pt x="6985" y="45743"/>
                    <a:pt x="6962" y="45629"/>
                  </a:cubicBezTo>
                  <a:lnTo>
                    <a:pt x="3881" y="366"/>
                  </a:lnTo>
                  <a:cubicBezTo>
                    <a:pt x="3858" y="161"/>
                    <a:pt x="3698" y="1"/>
                    <a:pt x="349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805636" y="1921022"/>
              <a:ext cx="285089" cy="285089"/>
            </a:xfrm>
            <a:custGeom>
              <a:avLst/>
              <a:gdLst/>
              <a:ahLst/>
              <a:cxnLst/>
              <a:rect l="l" t="t" r="r" b="b"/>
              <a:pathLst>
                <a:path w="7031" h="7031" extrusionOk="0">
                  <a:moveTo>
                    <a:pt x="3516" y="1"/>
                  </a:moveTo>
                  <a:cubicBezTo>
                    <a:pt x="1575" y="1"/>
                    <a:pt x="1" y="1576"/>
                    <a:pt x="1" y="3516"/>
                  </a:cubicBezTo>
                  <a:cubicBezTo>
                    <a:pt x="1" y="5456"/>
                    <a:pt x="1575" y="7031"/>
                    <a:pt x="3516" y="7031"/>
                  </a:cubicBezTo>
                  <a:cubicBezTo>
                    <a:pt x="5456" y="7031"/>
                    <a:pt x="7031" y="5456"/>
                    <a:pt x="7031" y="3516"/>
                  </a:cubicBezTo>
                  <a:cubicBezTo>
                    <a:pt x="7031" y="1576"/>
                    <a:pt x="5456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789904" y="1905289"/>
              <a:ext cx="316554" cy="316554"/>
            </a:xfrm>
            <a:custGeom>
              <a:avLst/>
              <a:gdLst/>
              <a:ahLst/>
              <a:cxnLst/>
              <a:rect l="l" t="t" r="r" b="b"/>
              <a:pathLst>
                <a:path w="7807" h="7807" extrusionOk="0">
                  <a:moveTo>
                    <a:pt x="3904" y="754"/>
                  </a:moveTo>
                  <a:cubicBezTo>
                    <a:pt x="5638" y="754"/>
                    <a:pt x="7053" y="2169"/>
                    <a:pt x="7053" y="3904"/>
                  </a:cubicBezTo>
                  <a:cubicBezTo>
                    <a:pt x="7053" y="5639"/>
                    <a:pt x="5638" y="7054"/>
                    <a:pt x="3904" y="7054"/>
                  </a:cubicBezTo>
                  <a:cubicBezTo>
                    <a:pt x="2169" y="7054"/>
                    <a:pt x="754" y="5639"/>
                    <a:pt x="754" y="3904"/>
                  </a:cubicBezTo>
                  <a:cubicBezTo>
                    <a:pt x="754" y="2169"/>
                    <a:pt x="2169" y="754"/>
                    <a:pt x="3904" y="754"/>
                  </a:cubicBezTo>
                  <a:close/>
                  <a:moveTo>
                    <a:pt x="3904" y="1"/>
                  </a:moveTo>
                  <a:cubicBezTo>
                    <a:pt x="1758" y="1"/>
                    <a:pt x="0" y="1758"/>
                    <a:pt x="0" y="3904"/>
                  </a:cubicBezTo>
                  <a:cubicBezTo>
                    <a:pt x="0" y="6049"/>
                    <a:pt x="1758" y="7807"/>
                    <a:pt x="3904" y="7807"/>
                  </a:cubicBezTo>
                  <a:cubicBezTo>
                    <a:pt x="6049" y="7807"/>
                    <a:pt x="7807" y="6049"/>
                    <a:pt x="7807" y="3904"/>
                  </a:cubicBezTo>
                  <a:cubicBezTo>
                    <a:pt x="7807" y="1758"/>
                    <a:pt x="6049" y="1"/>
                    <a:pt x="390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6087738" y="3658867"/>
            <a:ext cx="1178380" cy="846373"/>
            <a:chOff x="3600850" y="3620125"/>
            <a:chExt cx="970100" cy="696775"/>
          </a:xfrm>
        </p:grpSpPr>
        <p:sp>
          <p:nvSpPr>
            <p:cNvPr id="50" name="Google Shape;50;p2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51;p2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2"/>
          <p:cNvSpPr/>
          <p:nvPr/>
        </p:nvSpPr>
        <p:spPr>
          <a:xfrm>
            <a:off x="6087750" y="426797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6981650" y="739050"/>
            <a:ext cx="1301075" cy="292775"/>
            <a:chOff x="4926425" y="1108775"/>
            <a:chExt cx="1301075" cy="292775"/>
          </a:xfrm>
        </p:grpSpPr>
        <p:sp>
          <p:nvSpPr>
            <p:cNvPr id="62" name="Google Shape;62;p2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380075" y="392272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767863" y="45634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443813" y="4428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>
            <a:spLocks noGrp="1"/>
          </p:cNvSpPr>
          <p:nvPr>
            <p:ph type="title" hasCustomPrompt="1"/>
          </p:nvPr>
        </p:nvSpPr>
        <p:spPr>
          <a:xfrm>
            <a:off x="1566450" y="539500"/>
            <a:ext cx="6011100" cy="16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06" name="Google Shape;206;p11"/>
          <p:cNvSpPr txBox="1">
            <a:spLocks noGrp="1"/>
          </p:cNvSpPr>
          <p:nvPr>
            <p:ph type="body" idx="1"/>
          </p:nvPr>
        </p:nvSpPr>
        <p:spPr>
          <a:xfrm>
            <a:off x="2669225" y="2292150"/>
            <a:ext cx="37407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7" name="Google Shape;207;p11"/>
          <p:cNvSpPr/>
          <p:nvPr/>
        </p:nvSpPr>
        <p:spPr>
          <a:xfrm rot="10800000" flipH="1">
            <a:off x="400" y="3969100"/>
            <a:ext cx="9144000" cy="119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11"/>
          <p:cNvGrpSpPr/>
          <p:nvPr/>
        </p:nvGrpSpPr>
        <p:grpSpPr>
          <a:xfrm>
            <a:off x="2966138" y="4065142"/>
            <a:ext cx="1178380" cy="846373"/>
            <a:chOff x="3600850" y="3620125"/>
            <a:chExt cx="970100" cy="696775"/>
          </a:xfrm>
        </p:grpSpPr>
        <p:sp>
          <p:nvSpPr>
            <p:cNvPr id="209" name="Google Shape;209;p11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11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211" name="Google Shape;211;p11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" name="Google Shape;219;p11"/>
          <p:cNvGrpSpPr/>
          <p:nvPr/>
        </p:nvGrpSpPr>
        <p:grpSpPr>
          <a:xfrm>
            <a:off x="1490838" y="4065142"/>
            <a:ext cx="1178380" cy="846373"/>
            <a:chOff x="3600850" y="3620125"/>
            <a:chExt cx="970100" cy="696775"/>
          </a:xfrm>
        </p:grpSpPr>
        <p:sp>
          <p:nvSpPr>
            <p:cNvPr id="220" name="Google Shape;220;p11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" name="Google Shape;221;p11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222" name="Google Shape;222;p11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1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1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" name="Google Shape;230;p11"/>
          <p:cNvSpPr/>
          <p:nvPr/>
        </p:nvSpPr>
        <p:spPr>
          <a:xfrm>
            <a:off x="7426238" y="42660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5930888" y="44002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4587350" y="4476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6763238" y="47230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396563" y="42660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"/>
          <p:cNvSpPr/>
          <p:nvPr/>
        </p:nvSpPr>
        <p:spPr>
          <a:xfrm>
            <a:off x="1143263" y="47994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"/>
          <p:cNvSpPr/>
          <p:nvPr/>
        </p:nvSpPr>
        <p:spPr>
          <a:xfrm>
            <a:off x="8356138" y="47609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"/>
          <p:cNvSpPr/>
          <p:nvPr/>
        </p:nvSpPr>
        <p:spPr>
          <a:xfrm>
            <a:off x="7746233" y="3050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title" hasCustomPrompt="1"/>
          </p:nvPr>
        </p:nvSpPr>
        <p:spPr>
          <a:xfrm flipH="1">
            <a:off x="1191425" y="1229700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"/>
          </p:nvPr>
        </p:nvSpPr>
        <p:spPr>
          <a:xfrm flipH="1">
            <a:off x="713225" y="1865431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2"/>
          </p:nvPr>
        </p:nvSpPr>
        <p:spPr>
          <a:xfrm flipH="1">
            <a:off x="713225" y="2171373"/>
            <a:ext cx="181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191425" y="2951875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4"/>
          </p:nvPr>
        </p:nvSpPr>
        <p:spPr>
          <a:xfrm flipH="1">
            <a:off x="713050" y="3592902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5"/>
          </p:nvPr>
        </p:nvSpPr>
        <p:spPr>
          <a:xfrm flipH="1">
            <a:off x="713050" y="3898851"/>
            <a:ext cx="1816200" cy="527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6" hasCustomPrompt="1"/>
          </p:nvPr>
        </p:nvSpPr>
        <p:spPr>
          <a:xfrm>
            <a:off x="4142100" y="1229700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7"/>
          </p:nvPr>
        </p:nvSpPr>
        <p:spPr>
          <a:xfrm>
            <a:off x="3663900" y="1865431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8"/>
          </p:nvPr>
        </p:nvSpPr>
        <p:spPr>
          <a:xfrm>
            <a:off x="3663900" y="2171384"/>
            <a:ext cx="181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9" hasCustomPrompt="1"/>
          </p:nvPr>
        </p:nvSpPr>
        <p:spPr>
          <a:xfrm>
            <a:off x="4142100" y="2951875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13"/>
          </p:nvPr>
        </p:nvSpPr>
        <p:spPr>
          <a:xfrm>
            <a:off x="3663725" y="3592906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4"/>
          </p:nvPr>
        </p:nvSpPr>
        <p:spPr>
          <a:xfrm>
            <a:off x="3663725" y="3898856"/>
            <a:ext cx="1816200" cy="527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16" hasCustomPrompt="1"/>
          </p:nvPr>
        </p:nvSpPr>
        <p:spPr>
          <a:xfrm>
            <a:off x="7092775" y="1229700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7"/>
          </p:nvPr>
        </p:nvSpPr>
        <p:spPr>
          <a:xfrm>
            <a:off x="6614575" y="1865431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18"/>
          </p:nvPr>
        </p:nvSpPr>
        <p:spPr>
          <a:xfrm>
            <a:off x="6614575" y="2171384"/>
            <a:ext cx="1816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19" hasCustomPrompt="1"/>
          </p:nvPr>
        </p:nvSpPr>
        <p:spPr>
          <a:xfrm>
            <a:off x="7092775" y="2951875"/>
            <a:ext cx="8598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20"/>
          </p:nvPr>
        </p:nvSpPr>
        <p:spPr>
          <a:xfrm>
            <a:off x="6614400" y="3592906"/>
            <a:ext cx="1816200" cy="371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21"/>
          </p:nvPr>
        </p:nvSpPr>
        <p:spPr>
          <a:xfrm>
            <a:off x="6614400" y="3898856"/>
            <a:ext cx="1816200" cy="5274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59" name="Google Shape;259;p13"/>
          <p:cNvSpPr/>
          <p:nvPr/>
        </p:nvSpPr>
        <p:spPr>
          <a:xfrm>
            <a:off x="425" y="4616075"/>
            <a:ext cx="9142800" cy="52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3"/>
          <p:cNvGrpSpPr/>
          <p:nvPr/>
        </p:nvGrpSpPr>
        <p:grpSpPr>
          <a:xfrm>
            <a:off x="206770" y="4134614"/>
            <a:ext cx="282199" cy="482761"/>
            <a:chOff x="4733000" y="3669200"/>
            <a:chExt cx="491550" cy="840900"/>
          </a:xfrm>
        </p:grpSpPr>
        <p:sp>
          <p:nvSpPr>
            <p:cNvPr id="261" name="Google Shape;261;p13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13"/>
          <p:cNvSpPr/>
          <p:nvPr/>
        </p:nvSpPr>
        <p:spPr>
          <a:xfrm>
            <a:off x="8476025" y="43980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"/>
          <p:cNvSpPr/>
          <p:nvPr/>
        </p:nvSpPr>
        <p:spPr>
          <a:xfrm>
            <a:off x="5089396" y="2936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3"/>
          <p:cNvGrpSpPr/>
          <p:nvPr/>
        </p:nvGrpSpPr>
        <p:grpSpPr>
          <a:xfrm>
            <a:off x="6614575" y="446450"/>
            <a:ext cx="1301075" cy="292775"/>
            <a:chOff x="4926425" y="1108775"/>
            <a:chExt cx="1301075" cy="292775"/>
          </a:xfrm>
        </p:grpSpPr>
        <p:sp>
          <p:nvSpPr>
            <p:cNvPr id="271" name="Google Shape;271;p13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3_1_2_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>
            <a:spLocks noGrp="1"/>
          </p:cNvSpPr>
          <p:nvPr>
            <p:ph type="subTitle" idx="1"/>
          </p:nvPr>
        </p:nvSpPr>
        <p:spPr>
          <a:xfrm>
            <a:off x="4452575" y="1520563"/>
            <a:ext cx="3268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76" name="Google Shape;276;p14"/>
          <p:cNvSpPr txBox="1">
            <a:spLocks noGrp="1"/>
          </p:cNvSpPr>
          <p:nvPr>
            <p:ph type="subTitle" idx="2"/>
          </p:nvPr>
        </p:nvSpPr>
        <p:spPr>
          <a:xfrm>
            <a:off x="4452576" y="1826476"/>
            <a:ext cx="3268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3"/>
          </p:nvPr>
        </p:nvSpPr>
        <p:spPr>
          <a:xfrm>
            <a:off x="4452575" y="2789585"/>
            <a:ext cx="3268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278" name="Google Shape;278;p14"/>
          <p:cNvSpPr txBox="1">
            <a:spLocks noGrp="1"/>
          </p:cNvSpPr>
          <p:nvPr>
            <p:ph type="subTitle" idx="4"/>
          </p:nvPr>
        </p:nvSpPr>
        <p:spPr>
          <a:xfrm>
            <a:off x="4452576" y="3095538"/>
            <a:ext cx="3268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79" name="Google Shape;279;p14"/>
          <p:cNvSpPr txBox="1">
            <a:spLocks noGrp="1"/>
          </p:cNvSpPr>
          <p:nvPr>
            <p:ph type="title"/>
          </p:nvPr>
        </p:nvSpPr>
        <p:spPr>
          <a:xfrm>
            <a:off x="3751275" y="539500"/>
            <a:ext cx="4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280" name="Google Shape;280;p14"/>
          <p:cNvSpPr>
            <a:spLocks noGrp="1"/>
          </p:cNvSpPr>
          <p:nvPr>
            <p:ph type="pic" idx="5"/>
          </p:nvPr>
        </p:nvSpPr>
        <p:spPr>
          <a:xfrm>
            <a:off x="713225" y="1249375"/>
            <a:ext cx="2446200" cy="2446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1" name="Google Shape;281;p14"/>
          <p:cNvSpPr/>
          <p:nvPr/>
        </p:nvSpPr>
        <p:spPr>
          <a:xfrm rot="10800000" flipH="1">
            <a:off x="450" y="4671025"/>
            <a:ext cx="9171900" cy="85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"/>
          <p:cNvSpPr/>
          <p:nvPr/>
        </p:nvSpPr>
        <p:spPr>
          <a:xfrm flipH="1">
            <a:off x="2944975" y="4719950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14"/>
          <p:cNvGrpSpPr/>
          <p:nvPr/>
        </p:nvGrpSpPr>
        <p:grpSpPr>
          <a:xfrm>
            <a:off x="7889350" y="415550"/>
            <a:ext cx="866250" cy="389775"/>
            <a:chOff x="5458250" y="1479125"/>
            <a:chExt cx="866250" cy="389775"/>
          </a:xfrm>
        </p:grpSpPr>
        <p:sp>
          <p:nvSpPr>
            <p:cNvPr id="284" name="Google Shape;284;p14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0_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subTitle" idx="1"/>
          </p:nvPr>
        </p:nvSpPr>
        <p:spPr>
          <a:xfrm>
            <a:off x="1804075" y="2267570"/>
            <a:ext cx="29220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1804050" y="1559750"/>
            <a:ext cx="29220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pic>
        <p:nvPicPr>
          <p:cNvPr id="289" name="Google Shape;28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51851" y="1559751"/>
            <a:ext cx="2367749" cy="1330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5"/>
          <p:cNvSpPr>
            <a:spLocks noGrp="1"/>
          </p:cNvSpPr>
          <p:nvPr>
            <p:ph type="pic" idx="2"/>
          </p:nvPr>
        </p:nvSpPr>
        <p:spPr>
          <a:xfrm>
            <a:off x="5351775" y="1550550"/>
            <a:ext cx="2367900" cy="13488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15"/>
          <p:cNvSpPr/>
          <p:nvPr/>
        </p:nvSpPr>
        <p:spPr>
          <a:xfrm rot="10800000" flipH="1">
            <a:off x="1575" y="3805016"/>
            <a:ext cx="9142800" cy="134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698538" y="47047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15"/>
          <p:cNvGrpSpPr/>
          <p:nvPr/>
        </p:nvGrpSpPr>
        <p:grpSpPr>
          <a:xfrm>
            <a:off x="8528645" y="3328139"/>
            <a:ext cx="282199" cy="482761"/>
            <a:chOff x="4733000" y="3669200"/>
            <a:chExt cx="491550" cy="840900"/>
          </a:xfrm>
        </p:grpSpPr>
        <p:sp>
          <p:nvSpPr>
            <p:cNvPr id="294" name="Google Shape;294;p15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15"/>
          <p:cNvSpPr/>
          <p:nvPr/>
        </p:nvSpPr>
        <p:spPr>
          <a:xfrm>
            <a:off x="6274113" y="45322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062638" y="42253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>
            <a:off x="8193713" y="44412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/>
          <p:nvPr/>
        </p:nvSpPr>
        <p:spPr>
          <a:xfrm flipH="1">
            <a:off x="7697021" y="2456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>
            <a:spLocks noGrp="1"/>
          </p:cNvSpPr>
          <p:nvPr>
            <p:ph type="title"/>
          </p:nvPr>
        </p:nvSpPr>
        <p:spPr>
          <a:xfrm>
            <a:off x="2172898" y="2848235"/>
            <a:ext cx="47982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 dirty="0"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1"/>
          </p:nvPr>
        </p:nvSpPr>
        <p:spPr>
          <a:xfrm>
            <a:off x="2172898" y="1106963"/>
            <a:ext cx="4798200" cy="19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 dirty="0"/>
          </a:p>
        </p:txBody>
      </p:sp>
      <p:sp>
        <p:nvSpPr>
          <p:cNvPr id="308" name="Google Shape;308;p16"/>
          <p:cNvSpPr/>
          <p:nvPr/>
        </p:nvSpPr>
        <p:spPr>
          <a:xfrm flipH="1">
            <a:off x="291675" y="407747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"/>
          <p:cNvSpPr/>
          <p:nvPr/>
        </p:nvSpPr>
        <p:spPr>
          <a:xfrm flipH="1">
            <a:off x="6723925" y="409937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6"/>
          <p:cNvSpPr/>
          <p:nvPr/>
        </p:nvSpPr>
        <p:spPr>
          <a:xfrm rot="10800000" flipH="1">
            <a:off x="0" y="3535500"/>
            <a:ext cx="9144000" cy="16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6"/>
          <p:cNvSpPr/>
          <p:nvPr/>
        </p:nvSpPr>
        <p:spPr>
          <a:xfrm flipH="1">
            <a:off x="1727721" y="31593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575" y="4609000"/>
            <a:ext cx="9142800" cy="55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/>
          <p:nvPr/>
        </p:nvSpPr>
        <p:spPr>
          <a:xfrm>
            <a:off x="7519529" y="459138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"/>
          <p:cNvSpPr/>
          <p:nvPr/>
        </p:nvSpPr>
        <p:spPr>
          <a:xfrm>
            <a:off x="8438550" y="43742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2962800" y="44328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rgbClr val="00987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1433075" y="47463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>
            <a:off x="3618813" y="48227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17"/>
          <p:cNvGrpSpPr/>
          <p:nvPr/>
        </p:nvGrpSpPr>
        <p:grpSpPr>
          <a:xfrm>
            <a:off x="206770" y="4134614"/>
            <a:ext cx="282199" cy="482761"/>
            <a:chOff x="4733000" y="3669200"/>
            <a:chExt cx="491550" cy="840900"/>
          </a:xfrm>
        </p:grpSpPr>
        <p:sp>
          <p:nvSpPr>
            <p:cNvPr id="321" name="Google Shape;321;p17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30" name="Google Shape;330;p18"/>
          <p:cNvSpPr/>
          <p:nvPr/>
        </p:nvSpPr>
        <p:spPr>
          <a:xfrm rot="10800000" flipH="1">
            <a:off x="450" y="42901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7524979" y="42725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8444000" y="4055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"/>
          <p:cNvSpPr/>
          <p:nvPr/>
        </p:nvSpPr>
        <p:spPr>
          <a:xfrm flipH="1">
            <a:off x="70753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8"/>
          <p:cNvSpPr/>
          <p:nvPr/>
        </p:nvSpPr>
        <p:spPr>
          <a:xfrm>
            <a:off x="58605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"/>
          <p:cNvSpPr/>
          <p:nvPr/>
        </p:nvSpPr>
        <p:spPr>
          <a:xfrm flipH="1">
            <a:off x="4938425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/>
          <p:nvPr/>
        </p:nvSpPr>
        <p:spPr>
          <a:xfrm>
            <a:off x="3723588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2228238" y="47427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88470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8273963" y="4649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8"/>
          <p:cNvGrpSpPr/>
          <p:nvPr/>
        </p:nvGrpSpPr>
        <p:grpSpPr>
          <a:xfrm>
            <a:off x="195895" y="3824589"/>
            <a:ext cx="282199" cy="482761"/>
            <a:chOff x="4733000" y="3669200"/>
            <a:chExt cx="491550" cy="840900"/>
          </a:xfrm>
        </p:grpSpPr>
        <p:sp>
          <p:nvSpPr>
            <p:cNvPr id="341" name="Google Shape;341;p18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4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0" name="Google Shape;350;p19"/>
          <p:cNvSpPr/>
          <p:nvPr/>
        </p:nvSpPr>
        <p:spPr>
          <a:xfrm rot="10800000" flipH="1">
            <a:off x="450" y="4287070"/>
            <a:ext cx="9171900" cy="8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"/>
          <p:cNvSpPr/>
          <p:nvPr/>
        </p:nvSpPr>
        <p:spPr>
          <a:xfrm>
            <a:off x="81225" y="406736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9"/>
          <p:cNvSpPr/>
          <p:nvPr/>
        </p:nvSpPr>
        <p:spPr>
          <a:xfrm>
            <a:off x="20833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 flipH="1">
            <a:off x="32981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4220238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9"/>
          <p:cNvSpPr/>
          <p:nvPr/>
        </p:nvSpPr>
        <p:spPr>
          <a:xfrm flipH="1">
            <a:off x="5435075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"/>
          <p:cNvSpPr/>
          <p:nvPr/>
        </p:nvSpPr>
        <p:spPr>
          <a:xfrm flipH="1">
            <a:off x="6930425" y="47427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"/>
          <p:cNvSpPr/>
          <p:nvPr/>
        </p:nvSpPr>
        <p:spPr>
          <a:xfrm flipH="1">
            <a:off x="827396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"/>
          <p:cNvSpPr/>
          <p:nvPr/>
        </p:nvSpPr>
        <p:spPr>
          <a:xfrm flipH="1">
            <a:off x="884700" y="4649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9"/>
          <p:cNvGrpSpPr/>
          <p:nvPr/>
        </p:nvGrpSpPr>
        <p:grpSpPr>
          <a:xfrm>
            <a:off x="8657570" y="3789739"/>
            <a:ext cx="282199" cy="482761"/>
            <a:chOff x="4733000" y="3669200"/>
            <a:chExt cx="491550" cy="840900"/>
          </a:xfrm>
        </p:grpSpPr>
        <p:sp>
          <p:nvSpPr>
            <p:cNvPr id="360" name="Google Shape;360;p19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9"/>
          <p:cNvSpPr/>
          <p:nvPr/>
        </p:nvSpPr>
        <p:spPr>
          <a:xfrm>
            <a:off x="662071" y="2941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5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70" name="Google Shape;370;p20"/>
          <p:cNvSpPr/>
          <p:nvPr/>
        </p:nvSpPr>
        <p:spPr>
          <a:xfrm rot="10800000" flipH="1">
            <a:off x="450" y="4286049"/>
            <a:ext cx="9171900" cy="85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5008450" y="44673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6101338" y="47429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7362875" y="4468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 flipH="1">
            <a:off x="1849663" y="4503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 flipH="1">
            <a:off x="756775" y="47788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 flipH="1">
            <a:off x="2659963" y="4742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 flipH="1">
            <a:off x="3714913" y="45704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 flipH="1">
            <a:off x="132393" y="4055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20"/>
          <p:cNvGrpSpPr/>
          <p:nvPr/>
        </p:nvGrpSpPr>
        <p:grpSpPr>
          <a:xfrm>
            <a:off x="8694095" y="3807339"/>
            <a:ext cx="282199" cy="482761"/>
            <a:chOff x="4733000" y="3669200"/>
            <a:chExt cx="491550" cy="840900"/>
          </a:xfrm>
        </p:grpSpPr>
        <p:sp>
          <p:nvSpPr>
            <p:cNvPr id="380" name="Google Shape;380;p20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20"/>
          <p:cNvSpPr/>
          <p:nvPr/>
        </p:nvSpPr>
        <p:spPr>
          <a:xfrm flipH="1">
            <a:off x="21679" y="42725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551200" y="386327"/>
            <a:ext cx="755393" cy="431410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20"/>
          <p:cNvGrpSpPr/>
          <p:nvPr/>
        </p:nvGrpSpPr>
        <p:grpSpPr>
          <a:xfrm>
            <a:off x="7460482" y="438001"/>
            <a:ext cx="1150931" cy="258989"/>
            <a:chOff x="4926425" y="1108775"/>
            <a:chExt cx="1301075" cy="292775"/>
          </a:xfrm>
        </p:grpSpPr>
        <p:sp>
          <p:nvSpPr>
            <p:cNvPr id="390" name="Google Shape;390;p20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475" y="3377125"/>
            <a:ext cx="9144000" cy="176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4337925" y="2130763"/>
            <a:ext cx="3957000" cy="12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71" name="Google Shape;71;p3"/>
          <p:cNvSpPr txBox="1">
            <a:spLocks noGrp="1"/>
          </p:cNvSpPr>
          <p:nvPr>
            <p:ph type="title" idx="2" hasCustomPrompt="1"/>
          </p:nvPr>
        </p:nvSpPr>
        <p:spPr>
          <a:xfrm>
            <a:off x="4426275" y="983125"/>
            <a:ext cx="1178400" cy="12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8000" b="1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"/>
          </p:nvPr>
        </p:nvSpPr>
        <p:spPr>
          <a:xfrm>
            <a:off x="4514725" y="3658238"/>
            <a:ext cx="3483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grpSp>
        <p:nvGrpSpPr>
          <p:cNvPr id="73" name="Google Shape;73;p3"/>
          <p:cNvGrpSpPr/>
          <p:nvPr/>
        </p:nvGrpSpPr>
        <p:grpSpPr>
          <a:xfrm>
            <a:off x="572338" y="3598442"/>
            <a:ext cx="1178380" cy="846373"/>
            <a:chOff x="3600850" y="3620125"/>
            <a:chExt cx="970100" cy="696775"/>
          </a:xfrm>
        </p:grpSpPr>
        <p:sp>
          <p:nvSpPr>
            <p:cNvPr id="74" name="Google Shape;74;p3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3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" name="Google Shape;84;p3"/>
          <p:cNvSpPr/>
          <p:nvPr/>
        </p:nvSpPr>
        <p:spPr>
          <a:xfrm>
            <a:off x="481975" y="4034000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7503204" y="335953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8041225" y="314243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3"/>
          <p:cNvGrpSpPr/>
          <p:nvPr/>
        </p:nvGrpSpPr>
        <p:grpSpPr>
          <a:xfrm>
            <a:off x="8742966" y="2975422"/>
            <a:ext cx="227833" cy="389757"/>
            <a:chOff x="4733000" y="3669200"/>
            <a:chExt cx="491550" cy="840900"/>
          </a:xfrm>
        </p:grpSpPr>
        <p:sp>
          <p:nvSpPr>
            <p:cNvPr id="88" name="Google Shape;88;p3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7945142" y="1776647"/>
            <a:ext cx="971274" cy="1572631"/>
            <a:chOff x="4873600" y="2840875"/>
            <a:chExt cx="315800" cy="511325"/>
          </a:xfrm>
        </p:grpSpPr>
        <p:sp>
          <p:nvSpPr>
            <p:cNvPr id="96" name="Google Shape;96;p3"/>
            <p:cNvSpPr/>
            <p:nvPr/>
          </p:nvSpPr>
          <p:spPr>
            <a:xfrm>
              <a:off x="4873600" y="2840875"/>
              <a:ext cx="315800" cy="315825"/>
            </a:xfrm>
            <a:custGeom>
              <a:avLst/>
              <a:gdLst/>
              <a:ahLst/>
              <a:cxnLst/>
              <a:rect l="l" t="t" r="r" b="b"/>
              <a:pathLst>
                <a:path w="12632" h="12633" extrusionOk="0">
                  <a:moveTo>
                    <a:pt x="6316" y="1"/>
                  </a:moveTo>
                  <a:cubicBezTo>
                    <a:pt x="2832" y="1"/>
                    <a:pt x="0" y="2833"/>
                    <a:pt x="0" y="6317"/>
                  </a:cubicBezTo>
                  <a:cubicBezTo>
                    <a:pt x="0" y="9800"/>
                    <a:pt x="2832" y="12632"/>
                    <a:pt x="6316" y="12632"/>
                  </a:cubicBezTo>
                  <a:cubicBezTo>
                    <a:pt x="9800" y="12632"/>
                    <a:pt x="12632" y="9800"/>
                    <a:pt x="12632" y="6317"/>
                  </a:cubicBezTo>
                  <a:cubicBezTo>
                    <a:pt x="12632" y="2833"/>
                    <a:pt x="9800" y="1"/>
                    <a:pt x="631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928100" y="2959925"/>
              <a:ext cx="179225" cy="392275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3"/>
          <p:cNvSpPr/>
          <p:nvPr/>
        </p:nvSpPr>
        <p:spPr>
          <a:xfrm>
            <a:off x="6896325" y="262150"/>
            <a:ext cx="971290" cy="554711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6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450" y="4290025"/>
            <a:ext cx="9171900" cy="85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>
            <a:off x="1019675" y="4543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>
            <a:off x="211256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 flipH="1">
            <a:off x="3722475" y="4357125"/>
            <a:ext cx="2916172" cy="681200"/>
          </a:xfrm>
          <a:custGeom>
            <a:avLst/>
            <a:gdLst/>
            <a:ahLst/>
            <a:cxnLst/>
            <a:rect l="l" t="t" r="r" b="b"/>
            <a:pathLst>
              <a:path w="116159" h="27248" extrusionOk="0">
                <a:moveTo>
                  <a:pt x="58668" y="0"/>
                </a:moveTo>
                <a:cubicBezTo>
                  <a:pt x="58597" y="0"/>
                  <a:pt x="58523" y="21"/>
                  <a:pt x="58457" y="62"/>
                </a:cubicBezTo>
                <a:cubicBezTo>
                  <a:pt x="58274" y="177"/>
                  <a:pt x="58228" y="428"/>
                  <a:pt x="58342" y="587"/>
                </a:cubicBezTo>
                <a:lnTo>
                  <a:pt x="59872" y="2870"/>
                </a:lnTo>
                <a:cubicBezTo>
                  <a:pt x="59940" y="2984"/>
                  <a:pt x="60054" y="3053"/>
                  <a:pt x="60191" y="3053"/>
                </a:cubicBezTo>
                <a:cubicBezTo>
                  <a:pt x="60328" y="3053"/>
                  <a:pt x="60442" y="2984"/>
                  <a:pt x="60511" y="2870"/>
                </a:cubicBezTo>
                <a:lnTo>
                  <a:pt x="62040" y="587"/>
                </a:lnTo>
                <a:cubicBezTo>
                  <a:pt x="62154" y="428"/>
                  <a:pt x="62109" y="177"/>
                  <a:pt x="61926" y="62"/>
                </a:cubicBezTo>
                <a:cubicBezTo>
                  <a:pt x="61859" y="21"/>
                  <a:pt x="61786" y="0"/>
                  <a:pt x="61715" y="0"/>
                </a:cubicBezTo>
                <a:cubicBezTo>
                  <a:pt x="61591" y="0"/>
                  <a:pt x="61473" y="61"/>
                  <a:pt x="61401" y="177"/>
                </a:cubicBezTo>
                <a:lnTo>
                  <a:pt x="60191" y="1980"/>
                </a:lnTo>
                <a:lnTo>
                  <a:pt x="58982" y="177"/>
                </a:lnTo>
                <a:cubicBezTo>
                  <a:pt x="58909" y="61"/>
                  <a:pt x="58791" y="0"/>
                  <a:pt x="58668" y="0"/>
                </a:cubicBezTo>
                <a:close/>
                <a:moveTo>
                  <a:pt x="441" y="20383"/>
                </a:moveTo>
                <a:cubicBezTo>
                  <a:pt x="369" y="20383"/>
                  <a:pt x="296" y="20404"/>
                  <a:pt x="229" y="20445"/>
                </a:cubicBezTo>
                <a:cubicBezTo>
                  <a:pt x="47" y="20582"/>
                  <a:pt x="1" y="20811"/>
                  <a:pt x="115" y="20993"/>
                </a:cubicBezTo>
                <a:lnTo>
                  <a:pt x="1644" y="23276"/>
                </a:lnTo>
                <a:cubicBezTo>
                  <a:pt x="1713" y="23367"/>
                  <a:pt x="1827" y="23436"/>
                  <a:pt x="1964" y="23436"/>
                </a:cubicBezTo>
                <a:cubicBezTo>
                  <a:pt x="2101" y="23436"/>
                  <a:pt x="2215" y="23367"/>
                  <a:pt x="2283" y="23276"/>
                </a:cubicBezTo>
                <a:lnTo>
                  <a:pt x="3813" y="20993"/>
                </a:lnTo>
                <a:cubicBezTo>
                  <a:pt x="3927" y="20811"/>
                  <a:pt x="3881" y="20582"/>
                  <a:pt x="3699" y="20445"/>
                </a:cubicBezTo>
                <a:cubicBezTo>
                  <a:pt x="3632" y="20404"/>
                  <a:pt x="3559" y="20383"/>
                  <a:pt x="3487" y="20383"/>
                </a:cubicBezTo>
                <a:cubicBezTo>
                  <a:pt x="3364" y="20383"/>
                  <a:pt x="3246" y="20444"/>
                  <a:pt x="3174" y="20560"/>
                </a:cubicBezTo>
                <a:lnTo>
                  <a:pt x="1964" y="22363"/>
                </a:lnTo>
                <a:lnTo>
                  <a:pt x="754" y="20560"/>
                </a:lnTo>
                <a:cubicBezTo>
                  <a:pt x="682" y="20444"/>
                  <a:pt x="564" y="20383"/>
                  <a:pt x="441" y="20383"/>
                </a:cubicBezTo>
                <a:close/>
                <a:moveTo>
                  <a:pt x="112685" y="23807"/>
                </a:moveTo>
                <a:cubicBezTo>
                  <a:pt x="112614" y="23807"/>
                  <a:pt x="112543" y="23827"/>
                  <a:pt x="112484" y="23869"/>
                </a:cubicBezTo>
                <a:cubicBezTo>
                  <a:pt x="112301" y="24006"/>
                  <a:pt x="112256" y="24234"/>
                  <a:pt x="112370" y="24417"/>
                </a:cubicBezTo>
                <a:lnTo>
                  <a:pt x="113899" y="26700"/>
                </a:lnTo>
                <a:cubicBezTo>
                  <a:pt x="113968" y="26791"/>
                  <a:pt x="114082" y="26859"/>
                  <a:pt x="114219" y="26859"/>
                </a:cubicBezTo>
                <a:cubicBezTo>
                  <a:pt x="114333" y="26859"/>
                  <a:pt x="114447" y="26791"/>
                  <a:pt x="114538" y="26700"/>
                </a:cubicBezTo>
                <a:lnTo>
                  <a:pt x="116045" y="24417"/>
                </a:lnTo>
                <a:cubicBezTo>
                  <a:pt x="116159" y="24234"/>
                  <a:pt x="116113" y="24006"/>
                  <a:pt x="115953" y="23869"/>
                </a:cubicBezTo>
                <a:cubicBezTo>
                  <a:pt x="115886" y="23827"/>
                  <a:pt x="115813" y="23807"/>
                  <a:pt x="115741" y="23807"/>
                </a:cubicBezTo>
                <a:cubicBezTo>
                  <a:pt x="115616" y="23807"/>
                  <a:pt x="115492" y="23868"/>
                  <a:pt x="115406" y="23983"/>
                </a:cubicBezTo>
                <a:lnTo>
                  <a:pt x="114219" y="25787"/>
                </a:lnTo>
                <a:lnTo>
                  <a:pt x="113009" y="23983"/>
                </a:lnTo>
                <a:cubicBezTo>
                  <a:pt x="112937" y="23868"/>
                  <a:pt x="112810" y="23807"/>
                  <a:pt x="112685" y="23807"/>
                </a:cubicBezTo>
                <a:close/>
                <a:moveTo>
                  <a:pt x="42315" y="24195"/>
                </a:moveTo>
                <a:cubicBezTo>
                  <a:pt x="42243" y="24195"/>
                  <a:pt x="42172" y="24215"/>
                  <a:pt x="42114" y="24257"/>
                </a:cubicBezTo>
                <a:cubicBezTo>
                  <a:pt x="41931" y="24371"/>
                  <a:pt x="41885" y="24622"/>
                  <a:pt x="41999" y="24782"/>
                </a:cubicBezTo>
                <a:lnTo>
                  <a:pt x="43529" y="27065"/>
                </a:lnTo>
                <a:cubicBezTo>
                  <a:pt x="43597" y="27179"/>
                  <a:pt x="43711" y="27247"/>
                  <a:pt x="43826" y="27247"/>
                </a:cubicBezTo>
                <a:cubicBezTo>
                  <a:pt x="43962" y="27247"/>
                  <a:pt x="44077" y="27179"/>
                  <a:pt x="44145" y="27065"/>
                </a:cubicBezTo>
                <a:lnTo>
                  <a:pt x="45674" y="24782"/>
                </a:lnTo>
                <a:cubicBezTo>
                  <a:pt x="45788" y="24622"/>
                  <a:pt x="45743" y="24371"/>
                  <a:pt x="45560" y="24257"/>
                </a:cubicBezTo>
                <a:cubicBezTo>
                  <a:pt x="45502" y="24215"/>
                  <a:pt x="45431" y="24195"/>
                  <a:pt x="45359" y="24195"/>
                </a:cubicBezTo>
                <a:cubicBezTo>
                  <a:pt x="45235" y="24195"/>
                  <a:pt x="45108" y="24256"/>
                  <a:pt x="45035" y="24371"/>
                </a:cubicBezTo>
                <a:lnTo>
                  <a:pt x="43826" y="26175"/>
                </a:lnTo>
                <a:lnTo>
                  <a:pt x="42639" y="24371"/>
                </a:lnTo>
                <a:cubicBezTo>
                  <a:pt x="42566" y="24256"/>
                  <a:pt x="42439" y="24195"/>
                  <a:pt x="42315" y="24195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flipH="1">
            <a:off x="158800" y="4067298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21"/>
          <p:cNvGrpSpPr/>
          <p:nvPr/>
        </p:nvGrpSpPr>
        <p:grpSpPr>
          <a:xfrm>
            <a:off x="5857547" y="301301"/>
            <a:ext cx="1227044" cy="276145"/>
            <a:chOff x="4926425" y="1108775"/>
            <a:chExt cx="1301075" cy="292775"/>
          </a:xfrm>
        </p:grpSpPr>
        <p:sp>
          <p:nvSpPr>
            <p:cNvPr id="401" name="Google Shape;401;p21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21"/>
          <p:cNvGrpSpPr/>
          <p:nvPr/>
        </p:nvGrpSpPr>
        <p:grpSpPr>
          <a:xfrm>
            <a:off x="7660763" y="344600"/>
            <a:ext cx="866250" cy="389775"/>
            <a:chOff x="5458250" y="1479125"/>
            <a:chExt cx="866250" cy="389775"/>
          </a:xfrm>
        </p:grpSpPr>
        <p:sp>
          <p:nvSpPr>
            <p:cNvPr id="405" name="Google Shape;405;p21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7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09" name="Google Shape;409;p22"/>
          <p:cNvSpPr/>
          <p:nvPr/>
        </p:nvSpPr>
        <p:spPr>
          <a:xfrm rot="10800000" flipH="1">
            <a:off x="1575" y="4608653"/>
            <a:ext cx="9142800" cy="54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2"/>
          <p:cNvSpPr/>
          <p:nvPr/>
        </p:nvSpPr>
        <p:spPr>
          <a:xfrm>
            <a:off x="6724713" y="4746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"/>
          <p:cNvSpPr/>
          <p:nvPr/>
        </p:nvSpPr>
        <p:spPr>
          <a:xfrm>
            <a:off x="5381175" y="4822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"/>
          <p:cNvSpPr/>
          <p:nvPr/>
        </p:nvSpPr>
        <p:spPr>
          <a:xfrm>
            <a:off x="7785438" y="4898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"/>
          <p:cNvSpPr/>
          <p:nvPr/>
        </p:nvSpPr>
        <p:spPr>
          <a:xfrm>
            <a:off x="1908088" y="4840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2"/>
          <p:cNvSpPr/>
          <p:nvPr/>
        </p:nvSpPr>
        <p:spPr>
          <a:xfrm>
            <a:off x="3044438" y="4746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2"/>
          <p:cNvSpPr/>
          <p:nvPr/>
        </p:nvSpPr>
        <p:spPr>
          <a:xfrm>
            <a:off x="559863" y="4898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22"/>
          <p:cNvGrpSpPr/>
          <p:nvPr/>
        </p:nvGrpSpPr>
        <p:grpSpPr>
          <a:xfrm>
            <a:off x="8623395" y="4125889"/>
            <a:ext cx="282199" cy="482761"/>
            <a:chOff x="4733000" y="3669200"/>
            <a:chExt cx="491550" cy="840900"/>
          </a:xfrm>
        </p:grpSpPr>
        <p:sp>
          <p:nvSpPr>
            <p:cNvPr id="417" name="Google Shape;417;p22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22"/>
          <p:cNvSpPr/>
          <p:nvPr/>
        </p:nvSpPr>
        <p:spPr>
          <a:xfrm>
            <a:off x="7986534" y="366702"/>
            <a:ext cx="845271" cy="482740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27" name="Google Shape;427;p23"/>
          <p:cNvSpPr/>
          <p:nvPr/>
        </p:nvSpPr>
        <p:spPr>
          <a:xfrm rot="10800000" flipH="1">
            <a:off x="1575" y="4611171"/>
            <a:ext cx="91428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 flipH="1">
            <a:off x="192293" y="43764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23"/>
          <p:cNvGrpSpPr/>
          <p:nvPr/>
        </p:nvGrpSpPr>
        <p:grpSpPr>
          <a:xfrm>
            <a:off x="8639720" y="4128414"/>
            <a:ext cx="282199" cy="482761"/>
            <a:chOff x="4733000" y="3669200"/>
            <a:chExt cx="491550" cy="840900"/>
          </a:xfrm>
        </p:grpSpPr>
        <p:sp>
          <p:nvSpPr>
            <p:cNvPr id="430" name="Google Shape;430;p23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23"/>
          <p:cNvSpPr/>
          <p:nvPr/>
        </p:nvSpPr>
        <p:spPr>
          <a:xfrm>
            <a:off x="3680063" y="47695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1901988" y="47460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"/>
          <p:cNvSpPr/>
          <p:nvPr/>
        </p:nvSpPr>
        <p:spPr>
          <a:xfrm>
            <a:off x="558450" y="48223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"/>
          <p:cNvSpPr/>
          <p:nvPr/>
        </p:nvSpPr>
        <p:spPr>
          <a:xfrm>
            <a:off x="5229313" y="49274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3"/>
          <p:cNvSpPr/>
          <p:nvPr/>
        </p:nvSpPr>
        <p:spPr>
          <a:xfrm>
            <a:off x="2794163" y="49601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3"/>
          <p:cNvSpPr/>
          <p:nvPr/>
        </p:nvSpPr>
        <p:spPr>
          <a:xfrm>
            <a:off x="8542113" y="48593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"/>
          <p:cNvSpPr/>
          <p:nvPr/>
        </p:nvSpPr>
        <p:spPr>
          <a:xfrm flipH="1">
            <a:off x="81579" y="459358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8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46" name="Google Shape;446;p24"/>
          <p:cNvSpPr/>
          <p:nvPr/>
        </p:nvSpPr>
        <p:spPr>
          <a:xfrm rot="10800000" flipH="1">
            <a:off x="-7000" y="4279509"/>
            <a:ext cx="9171900" cy="86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4"/>
          <p:cNvSpPr/>
          <p:nvPr/>
        </p:nvSpPr>
        <p:spPr>
          <a:xfrm>
            <a:off x="2075863" y="48098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4430288" y="4811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4"/>
          <p:cNvSpPr/>
          <p:nvPr/>
        </p:nvSpPr>
        <p:spPr>
          <a:xfrm flipH="1">
            <a:off x="5833175" y="4811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4"/>
          <p:cNvSpPr/>
          <p:nvPr/>
        </p:nvSpPr>
        <p:spPr>
          <a:xfrm flipH="1">
            <a:off x="8423325" y="47335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990425" y="4543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3344850" y="4544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 flipH="1">
            <a:off x="6933513" y="4544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24"/>
          <p:cNvGrpSpPr/>
          <p:nvPr/>
        </p:nvGrpSpPr>
        <p:grpSpPr>
          <a:xfrm>
            <a:off x="106895" y="3798114"/>
            <a:ext cx="282199" cy="482761"/>
            <a:chOff x="4733000" y="3669200"/>
            <a:chExt cx="491550" cy="840900"/>
          </a:xfrm>
        </p:grpSpPr>
        <p:sp>
          <p:nvSpPr>
            <p:cNvPr id="455" name="Google Shape;455;p24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"/>
          <p:cNvSpPr txBox="1">
            <a:spLocks noGrp="1"/>
          </p:cNvSpPr>
          <p:nvPr>
            <p:ph type="body" idx="1"/>
          </p:nvPr>
        </p:nvSpPr>
        <p:spPr>
          <a:xfrm>
            <a:off x="720025" y="1254600"/>
            <a:ext cx="7717500" cy="12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64" name="Google Shape;464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465" name="Google Shape;465;p25"/>
          <p:cNvSpPr/>
          <p:nvPr/>
        </p:nvSpPr>
        <p:spPr>
          <a:xfrm rot="10800000" flipH="1">
            <a:off x="450" y="4290150"/>
            <a:ext cx="9171900" cy="87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5"/>
          <p:cNvSpPr/>
          <p:nvPr/>
        </p:nvSpPr>
        <p:spPr>
          <a:xfrm flipH="1">
            <a:off x="22025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 flipH="1">
            <a:off x="4023988" y="47413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"/>
          <p:cNvSpPr/>
          <p:nvPr/>
        </p:nvSpPr>
        <p:spPr>
          <a:xfrm flipH="1">
            <a:off x="5615413" y="4769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5"/>
          <p:cNvSpPr/>
          <p:nvPr/>
        </p:nvSpPr>
        <p:spPr>
          <a:xfrm flipH="1">
            <a:off x="6790538" y="46286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/>
          <p:nvPr/>
        </p:nvSpPr>
        <p:spPr>
          <a:xfrm flipH="1">
            <a:off x="8381963" y="45522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"/>
          <p:cNvSpPr/>
          <p:nvPr/>
        </p:nvSpPr>
        <p:spPr>
          <a:xfrm flipH="1">
            <a:off x="713213" y="46649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5"/>
          <p:cNvSpPr/>
          <p:nvPr/>
        </p:nvSpPr>
        <p:spPr>
          <a:xfrm flipH="1">
            <a:off x="2706813" y="44759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475" name="Google Shape;475;p26"/>
          <p:cNvSpPr txBox="1">
            <a:spLocks noGrp="1"/>
          </p:cNvSpPr>
          <p:nvPr>
            <p:ph type="body" idx="1"/>
          </p:nvPr>
        </p:nvSpPr>
        <p:spPr>
          <a:xfrm>
            <a:off x="4748375" y="1244800"/>
            <a:ext cx="3675600" cy="26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76" name="Google Shape;476;p26"/>
          <p:cNvSpPr txBox="1">
            <a:spLocks noGrp="1"/>
          </p:cNvSpPr>
          <p:nvPr>
            <p:ph type="body" idx="2"/>
          </p:nvPr>
        </p:nvSpPr>
        <p:spPr>
          <a:xfrm>
            <a:off x="720025" y="1244800"/>
            <a:ext cx="3675600" cy="26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450" y="42901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6"/>
          <p:cNvSpPr/>
          <p:nvPr/>
        </p:nvSpPr>
        <p:spPr>
          <a:xfrm>
            <a:off x="68925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6"/>
          <p:cNvSpPr/>
          <p:nvPr/>
        </p:nvSpPr>
        <p:spPr>
          <a:xfrm>
            <a:off x="5071188" y="47413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6"/>
          <p:cNvSpPr/>
          <p:nvPr/>
        </p:nvSpPr>
        <p:spPr>
          <a:xfrm>
            <a:off x="3479763" y="4769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6"/>
          <p:cNvSpPr/>
          <p:nvPr/>
        </p:nvSpPr>
        <p:spPr>
          <a:xfrm flipH="1">
            <a:off x="106229" y="42687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6"/>
          <p:cNvSpPr/>
          <p:nvPr/>
        </p:nvSpPr>
        <p:spPr>
          <a:xfrm>
            <a:off x="2304638" y="46286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6"/>
          <p:cNvSpPr/>
          <p:nvPr/>
        </p:nvSpPr>
        <p:spPr>
          <a:xfrm>
            <a:off x="713213" y="45522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 flipH="1">
            <a:off x="334493" y="40526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_1_1_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7"/>
          <p:cNvSpPr/>
          <p:nvPr/>
        </p:nvSpPr>
        <p:spPr>
          <a:xfrm>
            <a:off x="400" y="3541375"/>
            <a:ext cx="9144000" cy="16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1"/>
          </p:nvPr>
        </p:nvSpPr>
        <p:spPr>
          <a:xfrm>
            <a:off x="713227" y="1360525"/>
            <a:ext cx="46806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2"/>
          </p:nvPr>
        </p:nvSpPr>
        <p:spPr>
          <a:xfrm>
            <a:off x="713223" y="1731925"/>
            <a:ext cx="46806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3"/>
          </p:nvPr>
        </p:nvSpPr>
        <p:spPr>
          <a:xfrm>
            <a:off x="713227" y="2475288"/>
            <a:ext cx="46806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4"/>
          </p:nvPr>
        </p:nvSpPr>
        <p:spPr>
          <a:xfrm>
            <a:off x="713223" y="2846688"/>
            <a:ext cx="46806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491" name="Google Shape;491;p27"/>
          <p:cNvSpPr txBox="1">
            <a:spLocks noGrp="1"/>
          </p:cNvSpPr>
          <p:nvPr>
            <p:ph type="subTitle" idx="5"/>
          </p:nvPr>
        </p:nvSpPr>
        <p:spPr>
          <a:xfrm>
            <a:off x="713227" y="3590075"/>
            <a:ext cx="46806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492" name="Google Shape;492;p27"/>
          <p:cNvSpPr txBox="1">
            <a:spLocks noGrp="1"/>
          </p:cNvSpPr>
          <p:nvPr>
            <p:ph type="subTitle" idx="6"/>
          </p:nvPr>
        </p:nvSpPr>
        <p:spPr>
          <a:xfrm>
            <a:off x="713223" y="3961475"/>
            <a:ext cx="46806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493" name="Google Shape;49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27"/>
          <p:cNvSpPr/>
          <p:nvPr/>
        </p:nvSpPr>
        <p:spPr>
          <a:xfrm flipH="1">
            <a:off x="82675" y="3318648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8"/>
          <p:cNvSpPr txBox="1">
            <a:spLocks noGrp="1"/>
          </p:cNvSpPr>
          <p:nvPr>
            <p:ph type="title" hasCustomPrompt="1"/>
          </p:nvPr>
        </p:nvSpPr>
        <p:spPr>
          <a:xfrm>
            <a:off x="2534025" y="2830450"/>
            <a:ext cx="3339000" cy="83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97" name="Google Shape;497;p28"/>
          <p:cNvSpPr txBox="1">
            <a:spLocks noGrp="1"/>
          </p:cNvSpPr>
          <p:nvPr>
            <p:ph type="title" idx="2" hasCustomPrompt="1"/>
          </p:nvPr>
        </p:nvSpPr>
        <p:spPr>
          <a:xfrm>
            <a:off x="2534025" y="539500"/>
            <a:ext cx="3339000" cy="83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98" name="Google Shape;498;p28"/>
          <p:cNvSpPr txBox="1">
            <a:spLocks noGrp="1"/>
          </p:cNvSpPr>
          <p:nvPr>
            <p:ph type="title" idx="3" hasCustomPrompt="1"/>
          </p:nvPr>
        </p:nvSpPr>
        <p:spPr>
          <a:xfrm>
            <a:off x="2534025" y="1684975"/>
            <a:ext cx="3339000" cy="83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1"/>
          </p:nvPr>
        </p:nvSpPr>
        <p:spPr>
          <a:xfrm>
            <a:off x="2534025" y="3604550"/>
            <a:ext cx="3339000" cy="2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4"/>
          </p:nvPr>
        </p:nvSpPr>
        <p:spPr>
          <a:xfrm>
            <a:off x="2534025" y="2456563"/>
            <a:ext cx="3339000" cy="2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5"/>
          </p:nvPr>
        </p:nvSpPr>
        <p:spPr>
          <a:xfrm>
            <a:off x="2534025" y="1308575"/>
            <a:ext cx="3339000" cy="2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502" name="Google Shape;502;p28"/>
          <p:cNvSpPr/>
          <p:nvPr/>
        </p:nvSpPr>
        <p:spPr>
          <a:xfrm rot="10800000" flipH="1">
            <a:off x="450" y="42901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8"/>
          <p:cNvSpPr/>
          <p:nvPr/>
        </p:nvSpPr>
        <p:spPr>
          <a:xfrm flipH="1">
            <a:off x="228354" y="42795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28"/>
          <p:cNvGrpSpPr/>
          <p:nvPr/>
        </p:nvGrpSpPr>
        <p:grpSpPr>
          <a:xfrm flipH="1">
            <a:off x="228361" y="2519263"/>
            <a:ext cx="887199" cy="1760240"/>
            <a:chOff x="1164522" y="1775163"/>
            <a:chExt cx="887199" cy="1760240"/>
          </a:xfrm>
        </p:grpSpPr>
        <p:sp>
          <p:nvSpPr>
            <p:cNvPr id="505" name="Google Shape;505;p28"/>
            <p:cNvSpPr/>
            <p:nvPr/>
          </p:nvSpPr>
          <p:spPr>
            <a:xfrm>
              <a:off x="1164522" y="1775163"/>
              <a:ext cx="887199" cy="1268316"/>
            </a:xfrm>
            <a:custGeom>
              <a:avLst/>
              <a:gdLst/>
              <a:ahLst/>
              <a:cxnLst/>
              <a:rect l="l" t="t" r="r" b="b"/>
              <a:pathLst>
                <a:path w="24387" h="34863" extrusionOk="0">
                  <a:moveTo>
                    <a:pt x="12181" y="0"/>
                  </a:moveTo>
                  <a:cubicBezTo>
                    <a:pt x="10477" y="0"/>
                    <a:pt x="1" y="9424"/>
                    <a:pt x="1" y="21028"/>
                  </a:cubicBezTo>
                  <a:cubicBezTo>
                    <a:pt x="1" y="32657"/>
                    <a:pt x="10201" y="34862"/>
                    <a:pt x="12181" y="34862"/>
                  </a:cubicBezTo>
                  <a:cubicBezTo>
                    <a:pt x="14161" y="34862"/>
                    <a:pt x="24387" y="32657"/>
                    <a:pt x="24387" y="21028"/>
                  </a:cubicBezTo>
                  <a:cubicBezTo>
                    <a:pt x="24387" y="9424"/>
                    <a:pt x="13911" y="0"/>
                    <a:pt x="121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1289412" y="2328922"/>
              <a:ext cx="551224" cy="1206481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28"/>
          <p:cNvSpPr/>
          <p:nvPr/>
        </p:nvSpPr>
        <p:spPr>
          <a:xfrm flipH="1">
            <a:off x="470143" y="4112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rgbClr val="00987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28"/>
          <p:cNvGrpSpPr/>
          <p:nvPr/>
        </p:nvGrpSpPr>
        <p:grpSpPr>
          <a:xfrm>
            <a:off x="7823465" y="563913"/>
            <a:ext cx="987646" cy="222216"/>
            <a:chOff x="4926425" y="1108775"/>
            <a:chExt cx="1301075" cy="292775"/>
          </a:xfrm>
        </p:grpSpPr>
        <p:sp>
          <p:nvSpPr>
            <p:cNvPr id="509" name="Google Shape;509;p28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28"/>
          <p:cNvSpPr/>
          <p:nvPr/>
        </p:nvSpPr>
        <p:spPr>
          <a:xfrm>
            <a:off x="7452413" y="47047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>
            <a:off x="8588763" y="46104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/>
          <p:nvPr/>
        </p:nvSpPr>
        <p:spPr>
          <a:xfrm>
            <a:off x="6104188" y="47631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>
            <a:off x="4393013" y="46722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>
            <a:off x="3044788" y="47305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>
            <a:off x="2022588" y="48394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>
            <a:off x="698538" y="47047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19;p28"/>
          <p:cNvGrpSpPr/>
          <p:nvPr/>
        </p:nvGrpSpPr>
        <p:grpSpPr>
          <a:xfrm>
            <a:off x="587300" y="812450"/>
            <a:ext cx="866250" cy="389775"/>
            <a:chOff x="5458250" y="1479125"/>
            <a:chExt cx="866250" cy="389775"/>
          </a:xfrm>
        </p:grpSpPr>
        <p:sp>
          <p:nvSpPr>
            <p:cNvPr id="520" name="Google Shape;520;p28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_2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9"/>
          <p:cNvSpPr txBox="1">
            <a:spLocks noGrp="1"/>
          </p:cNvSpPr>
          <p:nvPr>
            <p:ph type="subTitle" idx="1"/>
          </p:nvPr>
        </p:nvSpPr>
        <p:spPr>
          <a:xfrm>
            <a:off x="1147233" y="1545550"/>
            <a:ext cx="1952100" cy="4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24" name="Google Shape;524;p29"/>
          <p:cNvSpPr txBox="1">
            <a:spLocks noGrp="1"/>
          </p:cNvSpPr>
          <p:nvPr>
            <p:ph type="subTitle" idx="2"/>
          </p:nvPr>
        </p:nvSpPr>
        <p:spPr>
          <a:xfrm>
            <a:off x="1147225" y="1936050"/>
            <a:ext cx="1952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25" name="Google Shape;525;p29"/>
          <p:cNvSpPr txBox="1">
            <a:spLocks noGrp="1"/>
          </p:cNvSpPr>
          <p:nvPr>
            <p:ph type="subTitle" idx="3"/>
          </p:nvPr>
        </p:nvSpPr>
        <p:spPr>
          <a:xfrm>
            <a:off x="1147328" y="2739325"/>
            <a:ext cx="1952100" cy="4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26" name="Google Shape;526;p29"/>
          <p:cNvSpPr txBox="1">
            <a:spLocks noGrp="1"/>
          </p:cNvSpPr>
          <p:nvPr>
            <p:ph type="subTitle" idx="4"/>
          </p:nvPr>
        </p:nvSpPr>
        <p:spPr>
          <a:xfrm>
            <a:off x="1147319" y="3131050"/>
            <a:ext cx="19521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5"/>
          </p:nvPr>
        </p:nvSpPr>
        <p:spPr>
          <a:xfrm>
            <a:off x="6044790" y="1545550"/>
            <a:ext cx="1951800" cy="4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28" name="Google Shape;528;p29"/>
          <p:cNvSpPr txBox="1">
            <a:spLocks noGrp="1"/>
          </p:cNvSpPr>
          <p:nvPr>
            <p:ph type="subTitle" idx="6"/>
          </p:nvPr>
        </p:nvSpPr>
        <p:spPr>
          <a:xfrm>
            <a:off x="6044575" y="1936021"/>
            <a:ext cx="19518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29" name="Google Shape;529;p29"/>
          <p:cNvSpPr txBox="1">
            <a:spLocks noGrp="1"/>
          </p:cNvSpPr>
          <p:nvPr>
            <p:ph type="subTitle" idx="7"/>
          </p:nvPr>
        </p:nvSpPr>
        <p:spPr>
          <a:xfrm>
            <a:off x="6044678" y="2740412"/>
            <a:ext cx="1951800" cy="4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30" name="Google Shape;530;p29"/>
          <p:cNvSpPr txBox="1">
            <a:spLocks noGrp="1"/>
          </p:cNvSpPr>
          <p:nvPr>
            <p:ph type="subTitle" idx="8"/>
          </p:nvPr>
        </p:nvSpPr>
        <p:spPr>
          <a:xfrm>
            <a:off x="6044669" y="3131025"/>
            <a:ext cx="19518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31" name="Google Shape;531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532" name="Google Shape;532;p29"/>
          <p:cNvSpPr/>
          <p:nvPr/>
        </p:nvSpPr>
        <p:spPr>
          <a:xfrm rot="10800000" flipH="1">
            <a:off x="-13975" y="49105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9"/>
          <p:cNvSpPr/>
          <p:nvPr/>
        </p:nvSpPr>
        <p:spPr>
          <a:xfrm>
            <a:off x="976000" y="51639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9"/>
          <p:cNvSpPr/>
          <p:nvPr/>
        </p:nvSpPr>
        <p:spPr>
          <a:xfrm>
            <a:off x="2068888" y="54394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9"/>
          <p:cNvSpPr/>
          <p:nvPr/>
        </p:nvSpPr>
        <p:spPr>
          <a:xfrm flipH="1">
            <a:off x="3283725" y="54394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9"/>
          <p:cNvSpPr/>
          <p:nvPr/>
        </p:nvSpPr>
        <p:spPr>
          <a:xfrm>
            <a:off x="6685163" y="53285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9"/>
          <p:cNvSpPr/>
          <p:nvPr/>
        </p:nvSpPr>
        <p:spPr>
          <a:xfrm flipH="1">
            <a:off x="7900000" y="53285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29"/>
          <p:cNvGrpSpPr/>
          <p:nvPr/>
        </p:nvGrpSpPr>
        <p:grpSpPr>
          <a:xfrm>
            <a:off x="56497" y="4389541"/>
            <a:ext cx="323663" cy="527381"/>
            <a:chOff x="4873600" y="2840875"/>
            <a:chExt cx="315800" cy="511325"/>
          </a:xfrm>
        </p:grpSpPr>
        <p:sp>
          <p:nvSpPr>
            <p:cNvPr id="539" name="Google Shape;539;p29"/>
            <p:cNvSpPr/>
            <p:nvPr/>
          </p:nvSpPr>
          <p:spPr>
            <a:xfrm>
              <a:off x="4873600" y="2840875"/>
              <a:ext cx="315800" cy="315825"/>
            </a:xfrm>
            <a:custGeom>
              <a:avLst/>
              <a:gdLst/>
              <a:ahLst/>
              <a:cxnLst/>
              <a:rect l="l" t="t" r="r" b="b"/>
              <a:pathLst>
                <a:path w="12632" h="12633" extrusionOk="0">
                  <a:moveTo>
                    <a:pt x="6316" y="1"/>
                  </a:moveTo>
                  <a:cubicBezTo>
                    <a:pt x="2832" y="1"/>
                    <a:pt x="0" y="2833"/>
                    <a:pt x="0" y="6317"/>
                  </a:cubicBezTo>
                  <a:cubicBezTo>
                    <a:pt x="0" y="9800"/>
                    <a:pt x="2832" y="12632"/>
                    <a:pt x="6316" y="12632"/>
                  </a:cubicBezTo>
                  <a:cubicBezTo>
                    <a:pt x="9800" y="12632"/>
                    <a:pt x="12632" y="9800"/>
                    <a:pt x="12632" y="6317"/>
                  </a:cubicBezTo>
                  <a:cubicBezTo>
                    <a:pt x="12632" y="2833"/>
                    <a:pt x="9800" y="1"/>
                    <a:pt x="631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4928100" y="2959925"/>
              <a:ext cx="179225" cy="392275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15979" y="49037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8212924" y="4335360"/>
            <a:ext cx="323650" cy="572782"/>
            <a:chOff x="1164522" y="1775163"/>
            <a:chExt cx="887199" cy="1760240"/>
          </a:xfrm>
        </p:grpSpPr>
        <p:sp>
          <p:nvSpPr>
            <p:cNvPr id="543" name="Google Shape;543;p29"/>
            <p:cNvSpPr/>
            <p:nvPr/>
          </p:nvSpPr>
          <p:spPr>
            <a:xfrm>
              <a:off x="1164522" y="1775163"/>
              <a:ext cx="887199" cy="1268316"/>
            </a:xfrm>
            <a:custGeom>
              <a:avLst/>
              <a:gdLst/>
              <a:ahLst/>
              <a:cxnLst/>
              <a:rect l="l" t="t" r="r" b="b"/>
              <a:pathLst>
                <a:path w="24387" h="34863" extrusionOk="0">
                  <a:moveTo>
                    <a:pt x="12181" y="0"/>
                  </a:moveTo>
                  <a:cubicBezTo>
                    <a:pt x="10477" y="0"/>
                    <a:pt x="1" y="9424"/>
                    <a:pt x="1" y="21028"/>
                  </a:cubicBezTo>
                  <a:cubicBezTo>
                    <a:pt x="1" y="32657"/>
                    <a:pt x="10201" y="34862"/>
                    <a:pt x="12181" y="34862"/>
                  </a:cubicBezTo>
                  <a:cubicBezTo>
                    <a:pt x="14161" y="34862"/>
                    <a:pt x="24387" y="32657"/>
                    <a:pt x="24387" y="21028"/>
                  </a:cubicBezTo>
                  <a:cubicBezTo>
                    <a:pt x="24387" y="9424"/>
                    <a:pt x="13911" y="0"/>
                    <a:pt x="121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1289412" y="2328922"/>
              <a:ext cx="551224" cy="1206481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29"/>
          <p:cNvSpPr/>
          <p:nvPr/>
        </p:nvSpPr>
        <p:spPr>
          <a:xfrm>
            <a:off x="8303925" y="47366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rgbClr val="00987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9"/>
          <p:cNvSpPr/>
          <p:nvPr/>
        </p:nvSpPr>
        <p:spPr>
          <a:xfrm>
            <a:off x="83454" y="48929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1_4_2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0"/>
          <p:cNvSpPr txBox="1">
            <a:spLocks noGrp="1"/>
          </p:cNvSpPr>
          <p:nvPr>
            <p:ph type="subTitle" idx="1"/>
          </p:nvPr>
        </p:nvSpPr>
        <p:spPr>
          <a:xfrm>
            <a:off x="760726" y="2998596"/>
            <a:ext cx="2173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49" name="Google Shape;549;p30"/>
          <p:cNvSpPr txBox="1">
            <a:spLocks noGrp="1"/>
          </p:cNvSpPr>
          <p:nvPr>
            <p:ph type="subTitle" idx="2"/>
          </p:nvPr>
        </p:nvSpPr>
        <p:spPr>
          <a:xfrm>
            <a:off x="760725" y="3302712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50" name="Google Shape;550;p30"/>
          <p:cNvSpPr txBox="1">
            <a:spLocks noGrp="1"/>
          </p:cNvSpPr>
          <p:nvPr>
            <p:ph type="subTitle" idx="3"/>
          </p:nvPr>
        </p:nvSpPr>
        <p:spPr>
          <a:xfrm>
            <a:off x="6210062" y="2998596"/>
            <a:ext cx="21732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4"/>
          </p:nvPr>
        </p:nvSpPr>
        <p:spPr>
          <a:xfrm>
            <a:off x="6210062" y="3302712"/>
            <a:ext cx="2173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553" name="Google Shape;553;p30"/>
          <p:cNvSpPr>
            <a:spLocks noGrp="1"/>
          </p:cNvSpPr>
          <p:nvPr>
            <p:ph type="pic" idx="5"/>
          </p:nvPr>
        </p:nvSpPr>
        <p:spPr>
          <a:xfrm flipH="1">
            <a:off x="1117288" y="1313413"/>
            <a:ext cx="1460100" cy="1460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30"/>
          <p:cNvSpPr>
            <a:spLocks noGrp="1"/>
          </p:cNvSpPr>
          <p:nvPr>
            <p:ph type="pic" idx="6"/>
          </p:nvPr>
        </p:nvSpPr>
        <p:spPr>
          <a:xfrm>
            <a:off x="6566613" y="1313400"/>
            <a:ext cx="1460100" cy="1460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30"/>
          <p:cNvSpPr/>
          <p:nvPr/>
        </p:nvSpPr>
        <p:spPr>
          <a:xfrm rot="10800000" flipH="1">
            <a:off x="450" y="4290150"/>
            <a:ext cx="9171900" cy="87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0"/>
          <p:cNvSpPr/>
          <p:nvPr/>
        </p:nvSpPr>
        <p:spPr>
          <a:xfrm>
            <a:off x="7524979" y="427251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0"/>
          <p:cNvSpPr/>
          <p:nvPr/>
        </p:nvSpPr>
        <p:spPr>
          <a:xfrm>
            <a:off x="8444000" y="4055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0"/>
          <p:cNvSpPr/>
          <p:nvPr/>
        </p:nvSpPr>
        <p:spPr>
          <a:xfrm flipH="1">
            <a:off x="1620588" y="4746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0"/>
          <p:cNvSpPr/>
          <p:nvPr/>
        </p:nvSpPr>
        <p:spPr>
          <a:xfrm flipH="1">
            <a:off x="2964125" y="4822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0"/>
          <p:cNvSpPr/>
          <p:nvPr/>
        </p:nvSpPr>
        <p:spPr>
          <a:xfrm flipH="1">
            <a:off x="559863" y="4898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0"/>
          <p:cNvSpPr/>
          <p:nvPr/>
        </p:nvSpPr>
        <p:spPr>
          <a:xfrm flipH="1">
            <a:off x="6437213" y="48406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0"/>
          <p:cNvSpPr/>
          <p:nvPr/>
        </p:nvSpPr>
        <p:spPr>
          <a:xfrm flipH="1">
            <a:off x="5300863" y="47462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0"/>
          <p:cNvSpPr/>
          <p:nvPr/>
        </p:nvSpPr>
        <p:spPr>
          <a:xfrm flipH="1">
            <a:off x="7785438" y="48989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0"/>
          <p:cNvSpPr/>
          <p:nvPr/>
        </p:nvSpPr>
        <p:spPr>
          <a:xfrm>
            <a:off x="108400" y="40674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" name="Google Shape;565;p30"/>
          <p:cNvGrpSpPr/>
          <p:nvPr/>
        </p:nvGrpSpPr>
        <p:grpSpPr>
          <a:xfrm>
            <a:off x="7577750" y="295950"/>
            <a:ext cx="866250" cy="389775"/>
            <a:chOff x="5458250" y="1479125"/>
            <a:chExt cx="866250" cy="389775"/>
          </a:xfrm>
        </p:grpSpPr>
        <p:sp>
          <p:nvSpPr>
            <p:cNvPr id="566" name="Google Shape;566;p30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25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13225" y="1213375"/>
            <a:ext cx="4253700" cy="25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hivo"/>
              <a:buChar char="●"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102" name="Google Shape;102;p4"/>
          <p:cNvSpPr/>
          <p:nvPr/>
        </p:nvSpPr>
        <p:spPr>
          <a:xfrm rot="10800000" flipH="1">
            <a:off x="450" y="4290100"/>
            <a:ext cx="9171900" cy="8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>
            <a:off x="114345" y="3807339"/>
            <a:ext cx="282199" cy="482761"/>
            <a:chOff x="4733000" y="3669200"/>
            <a:chExt cx="491550" cy="840900"/>
          </a:xfrm>
        </p:grpSpPr>
        <p:sp>
          <p:nvSpPr>
            <p:cNvPr id="104" name="Google Shape;104;p4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4"/>
          <p:cNvSpPr/>
          <p:nvPr/>
        </p:nvSpPr>
        <p:spPr>
          <a:xfrm>
            <a:off x="20833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flipH="1">
            <a:off x="32981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467250" y="406736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_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1"/>
          <p:cNvSpPr txBox="1">
            <a:spLocks noGrp="1"/>
          </p:cNvSpPr>
          <p:nvPr>
            <p:ph type="subTitle" idx="1"/>
          </p:nvPr>
        </p:nvSpPr>
        <p:spPr>
          <a:xfrm>
            <a:off x="3480300" y="2609261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0" name="Google Shape;570;p31"/>
          <p:cNvSpPr txBox="1">
            <a:spLocks noGrp="1"/>
          </p:cNvSpPr>
          <p:nvPr>
            <p:ph type="subTitle" idx="2"/>
          </p:nvPr>
        </p:nvSpPr>
        <p:spPr>
          <a:xfrm>
            <a:off x="3480300" y="2924499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1" name="Google Shape;571;p31"/>
          <p:cNvSpPr txBox="1">
            <a:spLocks noGrp="1"/>
          </p:cNvSpPr>
          <p:nvPr>
            <p:ph type="subTitle" idx="3"/>
          </p:nvPr>
        </p:nvSpPr>
        <p:spPr>
          <a:xfrm>
            <a:off x="3480300" y="1368825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2" name="Google Shape;572;p31"/>
          <p:cNvSpPr txBox="1">
            <a:spLocks noGrp="1"/>
          </p:cNvSpPr>
          <p:nvPr>
            <p:ph type="subTitle" idx="4"/>
          </p:nvPr>
        </p:nvSpPr>
        <p:spPr>
          <a:xfrm>
            <a:off x="3480300" y="1684052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3" name="Google Shape;573;p31"/>
          <p:cNvSpPr txBox="1">
            <a:spLocks noGrp="1"/>
          </p:cNvSpPr>
          <p:nvPr>
            <p:ph type="subTitle" idx="5"/>
          </p:nvPr>
        </p:nvSpPr>
        <p:spPr>
          <a:xfrm>
            <a:off x="6247375" y="1368822"/>
            <a:ext cx="2183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4" name="Google Shape;574;p31"/>
          <p:cNvSpPr txBox="1">
            <a:spLocks noGrp="1"/>
          </p:cNvSpPr>
          <p:nvPr>
            <p:ph type="subTitle" idx="6"/>
          </p:nvPr>
        </p:nvSpPr>
        <p:spPr>
          <a:xfrm>
            <a:off x="6247375" y="1684050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5" name="Google Shape;575;p31"/>
          <p:cNvSpPr txBox="1">
            <a:spLocks noGrp="1"/>
          </p:cNvSpPr>
          <p:nvPr>
            <p:ph type="subTitle" idx="7"/>
          </p:nvPr>
        </p:nvSpPr>
        <p:spPr>
          <a:xfrm>
            <a:off x="713225" y="1368825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6" name="Google Shape;576;p31"/>
          <p:cNvSpPr txBox="1">
            <a:spLocks noGrp="1"/>
          </p:cNvSpPr>
          <p:nvPr>
            <p:ph type="subTitle" idx="8"/>
          </p:nvPr>
        </p:nvSpPr>
        <p:spPr>
          <a:xfrm>
            <a:off x="713225" y="1684052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7" name="Google Shape;577;p31"/>
          <p:cNvSpPr txBox="1">
            <a:spLocks noGrp="1"/>
          </p:cNvSpPr>
          <p:nvPr>
            <p:ph type="subTitle" idx="9"/>
          </p:nvPr>
        </p:nvSpPr>
        <p:spPr>
          <a:xfrm>
            <a:off x="713225" y="2609261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78" name="Google Shape;578;p31"/>
          <p:cNvSpPr txBox="1">
            <a:spLocks noGrp="1"/>
          </p:cNvSpPr>
          <p:nvPr>
            <p:ph type="subTitle" idx="13"/>
          </p:nvPr>
        </p:nvSpPr>
        <p:spPr>
          <a:xfrm>
            <a:off x="713225" y="2924499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79" name="Google Shape;579;p31"/>
          <p:cNvSpPr txBox="1">
            <a:spLocks noGrp="1"/>
          </p:cNvSpPr>
          <p:nvPr>
            <p:ph type="subTitle" idx="14"/>
          </p:nvPr>
        </p:nvSpPr>
        <p:spPr>
          <a:xfrm>
            <a:off x="6247375" y="2609250"/>
            <a:ext cx="2183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 dirty="0"/>
          </a:p>
        </p:txBody>
      </p:sp>
      <p:sp>
        <p:nvSpPr>
          <p:cNvPr id="580" name="Google Shape;580;p31"/>
          <p:cNvSpPr txBox="1">
            <a:spLocks noGrp="1"/>
          </p:cNvSpPr>
          <p:nvPr>
            <p:ph type="subTitle" idx="15"/>
          </p:nvPr>
        </p:nvSpPr>
        <p:spPr>
          <a:xfrm>
            <a:off x="6247375" y="2924475"/>
            <a:ext cx="2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81" name="Google Shape;581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582" name="Google Shape;582;p31"/>
          <p:cNvSpPr/>
          <p:nvPr/>
        </p:nvSpPr>
        <p:spPr>
          <a:xfrm rot="10800000" flipH="1">
            <a:off x="450" y="4290150"/>
            <a:ext cx="9171900" cy="87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 flipH="1">
            <a:off x="1134463" y="46814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1"/>
          <p:cNvSpPr/>
          <p:nvPr/>
        </p:nvSpPr>
        <p:spPr>
          <a:xfrm flipH="1">
            <a:off x="2432888" y="47578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1"/>
          <p:cNvSpPr/>
          <p:nvPr/>
        </p:nvSpPr>
        <p:spPr>
          <a:xfrm flipH="1">
            <a:off x="5081988" y="46722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1"/>
          <p:cNvSpPr/>
          <p:nvPr/>
        </p:nvSpPr>
        <p:spPr>
          <a:xfrm flipH="1">
            <a:off x="6812188" y="47485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1"/>
          <p:cNvSpPr/>
          <p:nvPr/>
        </p:nvSpPr>
        <p:spPr>
          <a:xfrm flipH="1">
            <a:off x="8116288" y="460857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1"/>
          <p:cNvSpPr/>
          <p:nvPr/>
        </p:nvSpPr>
        <p:spPr>
          <a:xfrm flipH="1">
            <a:off x="4032638" y="44691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1"/>
          <p:cNvSpPr/>
          <p:nvPr/>
        </p:nvSpPr>
        <p:spPr>
          <a:xfrm>
            <a:off x="357208" y="5395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1"/>
          <p:cNvGrpSpPr/>
          <p:nvPr/>
        </p:nvGrpSpPr>
        <p:grpSpPr>
          <a:xfrm>
            <a:off x="6909802" y="384338"/>
            <a:ext cx="987646" cy="222216"/>
            <a:chOff x="4926425" y="1108775"/>
            <a:chExt cx="1301075" cy="292775"/>
          </a:xfrm>
        </p:grpSpPr>
        <p:sp>
          <p:nvSpPr>
            <p:cNvPr id="591" name="Google Shape;591;p31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31"/>
          <p:cNvSpPr/>
          <p:nvPr/>
        </p:nvSpPr>
        <p:spPr>
          <a:xfrm flipH="1">
            <a:off x="8153571" y="7402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3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2"/>
          <p:cNvSpPr txBox="1">
            <a:spLocks noGrp="1"/>
          </p:cNvSpPr>
          <p:nvPr>
            <p:ph type="subTitle" idx="1"/>
          </p:nvPr>
        </p:nvSpPr>
        <p:spPr>
          <a:xfrm>
            <a:off x="4219475" y="1676622"/>
            <a:ext cx="38496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597" name="Google Shape;597;p32"/>
          <p:cNvSpPr txBox="1">
            <a:spLocks noGrp="1"/>
          </p:cNvSpPr>
          <p:nvPr>
            <p:ph type="title"/>
          </p:nvPr>
        </p:nvSpPr>
        <p:spPr>
          <a:xfrm>
            <a:off x="4219475" y="539500"/>
            <a:ext cx="3849600" cy="10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98" name="Google Shape;598;p32"/>
          <p:cNvSpPr/>
          <p:nvPr/>
        </p:nvSpPr>
        <p:spPr>
          <a:xfrm rot="10800000" flipH="1">
            <a:off x="-6025" y="4608725"/>
            <a:ext cx="9150300" cy="5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2"/>
          <p:cNvSpPr/>
          <p:nvPr/>
        </p:nvSpPr>
        <p:spPr>
          <a:xfrm flipH="1">
            <a:off x="448263" y="4585142"/>
            <a:ext cx="3331971" cy="17570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2"/>
          <p:cNvSpPr/>
          <p:nvPr/>
        </p:nvSpPr>
        <p:spPr>
          <a:xfrm>
            <a:off x="68925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2"/>
          <p:cNvSpPr/>
          <p:nvPr/>
        </p:nvSpPr>
        <p:spPr>
          <a:xfrm>
            <a:off x="50711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2"/>
          <p:cNvSpPr/>
          <p:nvPr/>
        </p:nvSpPr>
        <p:spPr>
          <a:xfrm>
            <a:off x="1983313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2"/>
          <p:cNvSpPr/>
          <p:nvPr/>
        </p:nvSpPr>
        <p:spPr>
          <a:xfrm>
            <a:off x="3479763" y="4769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32"/>
          <p:cNvGrpSpPr/>
          <p:nvPr/>
        </p:nvGrpSpPr>
        <p:grpSpPr>
          <a:xfrm flipH="1">
            <a:off x="280102" y="1946460"/>
            <a:ext cx="1667683" cy="2662260"/>
            <a:chOff x="7050439" y="1048278"/>
            <a:chExt cx="1795524" cy="2866343"/>
          </a:xfrm>
        </p:grpSpPr>
        <p:sp>
          <p:nvSpPr>
            <p:cNvPr id="605" name="Google Shape;605;p3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7822301" y="2063546"/>
              <a:ext cx="251759" cy="1836275"/>
            </a:xfrm>
            <a:custGeom>
              <a:avLst/>
              <a:gdLst/>
              <a:ahLst/>
              <a:cxnLst/>
              <a:rect l="l" t="t" r="r" b="b"/>
              <a:pathLst>
                <a:path w="6209" h="45287" extrusionOk="0">
                  <a:moveTo>
                    <a:pt x="3105" y="1"/>
                  </a:moveTo>
                  <a:lnTo>
                    <a:pt x="0" y="45286"/>
                  </a:lnTo>
                  <a:lnTo>
                    <a:pt x="6209" y="45286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7806569" y="2047814"/>
              <a:ext cx="283224" cy="1866807"/>
            </a:xfrm>
            <a:custGeom>
              <a:avLst/>
              <a:gdLst/>
              <a:ahLst/>
              <a:cxnLst/>
              <a:rect l="l" t="t" r="r" b="b"/>
              <a:pathLst>
                <a:path w="6985" h="46040" extrusionOk="0">
                  <a:moveTo>
                    <a:pt x="3493" y="5958"/>
                  </a:moveTo>
                  <a:lnTo>
                    <a:pt x="6186" y="45286"/>
                  </a:lnTo>
                  <a:lnTo>
                    <a:pt x="799" y="45286"/>
                  </a:lnTo>
                  <a:lnTo>
                    <a:pt x="3493" y="5958"/>
                  </a:lnTo>
                  <a:close/>
                  <a:moveTo>
                    <a:pt x="3493" y="1"/>
                  </a:moveTo>
                  <a:cubicBezTo>
                    <a:pt x="3287" y="1"/>
                    <a:pt x="3127" y="161"/>
                    <a:pt x="3105" y="366"/>
                  </a:cubicBezTo>
                  <a:lnTo>
                    <a:pt x="0" y="45629"/>
                  </a:lnTo>
                  <a:cubicBezTo>
                    <a:pt x="0" y="45743"/>
                    <a:pt x="46" y="45857"/>
                    <a:pt x="114" y="45925"/>
                  </a:cubicBezTo>
                  <a:cubicBezTo>
                    <a:pt x="183" y="45994"/>
                    <a:pt x="274" y="46039"/>
                    <a:pt x="388" y="46039"/>
                  </a:cubicBezTo>
                  <a:lnTo>
                    <a:pt x="6597" y="46039"/>
                  </a:lnTo>
                  <a:cubicBezTo>
                    <a:pt x="6688" y="46039"/>
                    <a:pt x="6802" y="45994"/>
                    <a:pt x="6871" y="45925"/>
                  </a:cubicBezTo>
                  <a:cubicBezTo>
                    <a:pt x="6939" y="45857"/>
                    <a:pt x="6985" y="45743"/>
                    <a:pt x="6962" y="45629"/>
                  </a:cubicBezTo>
                  <a:lnTo>
                    <a:pt x="3881" y="366"/>
                  </a:lnTo>
                  <a:cubicBezTo>
                    <a:pt x="3858" y="161"/>
                    <a:pt x="3698" y="1"/>
                    <a:pt x="349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7805636" y="1921022"/>
              <a:ext cx="285089" cy="285089"/>
            </a:xfrm>
            <a:custGeom>
              <a:avLst/>
              <a:gdLst/>
              <a:ahLst/>
              <a:cxnLst/>
              <a:rect l="l" t="t" r="r" b="b"/>
              <a:pathLst>
                <a:path w="7031" h="7031" extrusionOk="0">
                  <a:moveTo>
                    <a:pt x="3516" y="1"/>
                  </a:moveTo>
                  <a:cubicBezTo>
                    <a:pt x="1575" y="1"/>
                    <a:pt x="1" y="1576"/>
                    <a:pt x="1" y="3516"/>
                  </a:cubicBezTo>
                  <a:cubicBezTo>
                    <a:pt x="1" y="5456"/>
                    <a:pt x="1575" y="7031"/>
                    <a:pt x="3516" y="7031"/>
                  </a:cubicBezTo>
                  <a:cubicBezTo>
                    <a:pt x="5456" y="7031"/>
                    <a:pt x="7031" y="5456"/>
                    <a:pt x="7031" y="3516"/>
                  </a:cubicBezTo>
                  <a:cubicBezTo>
                    <a:pt x="7031" y="1576"/>
                    <a:pt x="5456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7789904" y="1905289"/>
              <a:ext cx="316554" cy="316554"/>
            </a:xfrm>
            <a:custGeom>
              <a:avLst/>
              <a:gdLst/>
              <a:ahLst/>
              <a:cxnLst/>
              <a:rect l="l" t="t" r="r" b="b"/>
              <a:pathLst>
                <a:path w="7807" h="7807" extrusionOk="0">
                  <a:moveTo>
                    <a:pt x="3904" y="754"/>
                  </a:moveTo>
                  <a:cubicBezTo>
                    <a:pt x="5638" y="754"/>
                    <a:pt x="7053" y="2169"/>
                    <a:pt x="7053" y="3904"/>
                  </a:cubicBezTo>
                  <a:cubicBezTo>
                    <a:pt x="7053" y="5639"/>
                    <a:pt x="5638" y="7054"/>
                    <a:pt x="3904" y="7054"/>
                  </a:cubicBezTo>
                  <a:cubicBezTo>
                    <a:pt x="2169" y="7054"/>
                    <a:pt x="754" y="5639"/>
                    <a:pt x="754" y="3904"/>
                  </a:cubicBezTo>
                  <a:cubicBezTo>
                    <a:pt x="754" y="2169"/>
                    <a:pt x="2169" y="754"/>
                    <a:pt x="3904" y="754"/>
                  </a:cubicBezTo>
                  <a:close/>
                  <a:moveTo>
                    <a:pt x="3904" y="1"/>
                  </a:moveTo>
                  <a:cubicBezTo>
                    <a:pt x="1758" y="1"/>
                    <a:pt x="0" y="1758"/>
                    <a:pt x="0" y="3904"/>
                  </a:cubicBezTo>
                  <a:cubicBezTo>
                    <a:pt x="0" y="6049"/>
                    <a:pt x="1758" y="7807"/>
                    <a:pt x="3904" y="7807"/>
                  </a:cubicBezTo>
                  <a:cubicBezTo>
                    <a:pt x="6049" y="7807"/>
                    <a:pt x="7807" y="6049"/>
                    <a:pt x="7807" y="3904"/>
                  </a:cubicBezTo>
                  <a:cubicBezTo>
                    <a:pt x="7807" y="1758"/>
                    <a:pt x="6049" y="1"/>
                    <a:pt x="390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32"/>
          <p:cNvGrpSpPr/>
          <p:nvPr/>
        </p:nvGrpSpPr>
        <p:grpSpPr>
          <a:xfrm>
            <a:off x="315592" y="3749109"/>
            <a:ext cx="1667723" cy="830035"/>
            <a:chOff x="315592" y="3749109"/>
            <a:chExt cx="1667723" cy="830035"/>
          </a:xfrm>
        </p:grpSpPr>
        <p:sp>
          <p:nvSpPr>
            <p:cNvPr id="622" name="Google Shape;622;p32"/>
            <p:cNvSpPr/>
            <p:nvPr/>
          </p:nvSpPr>
          <p:spPr>
            <a:xfrm flipH="1">
              <a:off x="1464118" y="4282050"/>
              <a:ext cx="299100" cy="291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32"/>
            <p:cNvGrpSpPr/>
            <p:nvPr/>
          </p:nvGrpSpPr>
          <p:grpSpPr>
            <a:xfrm>
              <a:off x="315592" y="3749109"/>
              <a:ext cx="1667723" cy="830035"/>
              <a:chOff x="315592" y="3749109"/>
              <a:chExt cx="1667723" cy="830035"/>
            </a:xfrm>
          </p:grpSpPr>
          <p:sp>
            <p:nvSpPr>
              <p:cNvPr id="624" name="Google Shape;624;p32"/>
              <p:cNvSpPr/>
              <p:nvPr/>
            </p:nvSpPr>
            <p:spPr>
              <a:xfrm flipH="1">
                <a:off x="513643" y="4282050"/>
                <a:ext cx="299100" cy="291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5" name="Google Shape;625;p32"/>
              <p:cNvGrpSpPr/>
              <p:nvPr/>
            </p:nvGrpSpPr>
            <p:grpSpPr>
              <a:xfrm flipH="1">
                <a:off x="315592" y="3749109"/>
                <a:ext cx="1667723" cy="830035"/>
                <a:chOff x="3226100" y="2039875"/>
                <a:chExt cx="1432875" cy="713150"/>
              </a:xfrm>
            </p:grpSpPr>
            <p:sp>
              <p:nvSpPr>
                <p:cNvPr id="626" name="Google Shape;626;p32"/>
                <p:cNvSpPr/>
                <p:nvPr/>
              </p:nvSpPr>
              <p:spPr>
                <a:xfrm>
                  <a:off x="3412550" y="2493650"/>
                  <a:ext cx="259375" cy="2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10375" fill="none" extrusionOk="0">
                      <a:moveTo>
                        <a:pt x="1" y="5178"/>
                      </a:moveTo>
                      <a:cubicBezTo>
                        <a:pt x="1" y="2315"/>
                        <a:pt x="2316" y="0"/>
                        <a:pt x="5179" y="0"/>
                      </a:cubicBezTo>
                      <a:cubicBezTo>
                        <a:pt x="8042" y="0"/>
                        <a:pt x="10375" y="2315"/>
                        <a:pt x="10375" y="5178"/>
                      </a:cubicBezTo>
                      <a:cubicBezTo>
                        <a:pt x="10375" y="8041"/>
                        <a:pt x="8042" y="10374"/>
                        <a:pt x="5179" y="10374"/>
                      </a:cubicBezTo>
                      <a:cubicBezTo>
                        <a:pt x="2316" y="10374"/>
                        <a:pt x="1" y="8041"/>
                        <a:pt x="1" y="5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2"/>
                <p:cNvSpPr/>
                <p:nvPr/>
              </p:nvSpPr>
              <p:spPr>
                <a:xfrm>
                  <a:off x="4231700" y="2493650"/>
                  <a:ext cx="259375" cy="2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10375" fill="none" extrusionOk="0">
                      <a:moveTo>
                        <a:pt x="0" y="5178"/>
                      </a:moveTo>
                      <a:cubicBezTo>
                        <a:pt x="0" y="2315"/>
                        <a:pt x="2333" y="0"/>
                        <a:pt x="5196" y="0"/>
                      </a:cubicBezTo>
                      <a:cubicBezTo>
                        <a:pt x="8059" y="0"/>
                        <a:pt x="10375" y="2315"/>
                        <a:pt x="10375" y="5178"/>
                      </a:cubicBezTo>
                      <a:cubicBezTo>
                        <a:pt x="10375" y="8041"/>
                        <a:pt x="8059" y="10374"/>
                        <a:pt x="5196" y="10374"/>
                      </a:cubicBezTo>
                      <a:cubicBezTo>
                        <a:pt x="2333" y="10374"/>
                        <a:pt x="0" y="8041"/>
                        <a:pt x="0" y="5178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2"/>
                <p:cNvSpPr/>
                <p:nvPr/>
              </p:nvSpPr>
              <p:spPr>
                <a:xfrm>
                  <a:off x="3261900" y="2061950"/>
                  <a:ext cx="1352875" cy="5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15" h="22447" extrusionOk="0">
                      <a:moveTo>
                        <a:pt x="37208" y="0"/>
                      </a:moveTo>
                      <a:cubicBezTo>
                        <a:pt x="31648" y="0"/>
                        <a:pt x="25818" y="572"/>
                        <a:pt x="23876" y="1239"/>
                      </a:cubicBezTo>
                      <a:cubicBezTo>
                        <a:pt x="18627" y="3024"/>
                        <a:pt x="12248" y="7795"/>
                        <a:pt x="10887" y="8785"/>
                      </a:cubicBezTo>
                      <a:cubicBezTo>
                        <a:pt x="9261" y="9934"/>
                        <a:pt x="5726" y="9934"/>
                        <a:pt x="4348" y="10924"/>
                      </a:cubicBezTo>
                      <a:cubicBezTo>
                        <a:pt x="194" y="13857"/>
                        <a:pt x="0" y="18576"/>
                        <a:pt x="0" y="18576"/>
                      </a:cubicBezTo>
                      <a:lnTo>
                        <a:pt x="3870" y="22446"/>
                      </a:lnTo>
                      <a:cubicBezTo>
                        <a:pt x="3870" y="18399"/>
                        <a:pt x="7158" y="15130"/>
                        <a:pt x="11205" y="15130"/>
                      </a:cubicBezTo>
                      <a:cubicBezTo>
                        <a:pt x="15252" y="15130"/>
                        <a:pt x="18539" y="18399"/>
                        <a:pt x="18539" y="22446"/>
                      </a:cubicBezTo>
                      <a:lnTo>
                        <a:pt x="36318" y="22446"/>
                      </a:lnTo>
                      <a:cubicBezTo>
                        <a:pt x="36318" y="18399"/>
                        <a:pt x="39605" y="15130"/>
                        <a:pt x="43653" y="15130"/>
                      </a:cubicBezTo>
                      <a:cubicBezTo>
                        <a:pt x="47700" y="15130"/>
                        <a:pt x="50987" y="18399"/>
                        <a:pt x="50987" y="22446"/>
                      </a:cubicBezTo>
                      <a:lnTo>
                        <a:pt x="54115" y="17074"/>
                      </a:lnTo>
                      <a:cubicBezTo>
                        <a:pt x="53214" y="8767"/>
                        <a:pt x="50351" y="2723"/>
                        <a:pt x="48106" y="1451"/>
                      </a:cubicBezTo>
                      <a:cubicBezTo>
                        <a:pt x="46240" y="393"/>
                        <a:pt x="41817" y="0"/>
                        <a:pt x="372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2"/>
                <p:cNvSpPr/>
                <p:nvPr/>
              </p:nvSpPr>
              <p:spPr>
                <a:xfrm>
                  <a:off x="3261900" y="2039875"/>
                  <a:ext cx="1352875" cy="58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15" h="23330" fill="none" extrusionOk="0">
                      <a:moveTo>
                        <a:pt x="50987" y="23329"/>
                      </a:moveTo>
                      <a:cubicBezTo>
                        <a:pt x="50987" y="19282"/>
                        <a:pt x="47700" y="16013"/>
                        <a:pt x="43653" y="16013"/>
                      </a:cubicBezTo>
                      <a:cubicBezTo>
                        <a:pt x="39605" y="16013"/>
                        <a:pt x="36318" y="19282"/>
                        <a:pt x="36318" y="23329"/>
                      </a:cubicBezTo>
                      <a:lnTo>
                        <a:pt x="18539" y="23329"/>
                      </a:lnTo>
                      <a:cubicBezTo>
                        <a:pt x="18539" y="19282"/>
                        <a:pt x="15252" y="16013"/>
                        <a:pt x="11205" y="16013"/>
                      </a:cubicBezTo>
                      <a:cubicBezTo>
                        <a:pt x="7158" y="16013"/>
                        <a:pt x="3870" y="19282"/>
                        <a:pt x="3870" y="23329"/>
                      </a:cubicBezTo>
                      <a:lnTo>
                        <a:pt x="0" y="19459"/>
                      </a:lnTo>
                      <a:cubicBezTo>
                        <a:pt x="0" y="19459"/>
                        <a:pt x="194" y="14740"/>
                        <a:pt x="4348" y="11807"/>
                      </a:cubicBezTo>
                      <a:cubicBezTo>
                        <a:pt x="5726" y="10817"/>
                        <a:pt x="9261" y="10817"/>
                        <a:pt x="10887" y="9668"/>
                      </a:cubicBezTo>
                      <a:cubicBezTo>
                        <a:pt x="12248" y="8678"/>
                        <a:pt x="18627" y="3907"/>
                        <a:pt x="23876" y="2122"/>
                      </a:cubicBezTo>
                      <a:cubicBezTo>
                        <a:pt x="27429" y="902"/>
                        <a:pt x="43988" y="1"/>
                        <a:pt x="48106" y="2334"/>
                      </a:cubicBezTo>
                      <a:cubicBezTo>
                        <a:pt x="50351" y="3606"/>
                        <a:pt x="53214" y="9650"/>
                        <a:pt x="54115" y="17957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2"/>
                <p:cNvSpPr/>
                <p:nvPr/>
              </p:nvSpPr>
              <p:spPr>
                <a:xfrm>
                  <a:off x="3226100" y="2526350"/>
                  <a:ext cx="160400" cy="9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6" h="3871" extrusionOk="0">
                      <a:moveTo>
                        <a:pt x="1927" y="0"/>
                      </a:moveTo>
                      <a:cubicBezTo>
                        <a:pt x="867" y="0"/>
                        <a:pt x="1" y="866"/>
                        <a:pt x="1" y="1944"/>
                      </a:cubicBezTo>
                      <a:cubicBezTo>
                        <a:pt x="1" y="3004"/>
                        <a:pt x="867" y="3870"/>
                        <a:pt x="1927" y="3870"/>
                      </a:cubicBezTo>
                      <a:lnTo>
                        <a:pt x="5302" y="3870"/>
                      </a:lnTo>
                      <a:cubicBezTo>
                        <a:pt x="5302" y="2457"/>
                        <a:pt x="5709" y="1131"/>
                        <a:pt x="64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2"/>
                <p:cNvSpPr/>
                <p:nvPr/>
              </p:nvSpPr>
              <p:spPr>
                <a:xfrm>
                  <a:off x="3226100" y="2526350"/>
                  <a:ext cx="160400" cy="9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6" h="3871" fill="none" extrusionOk="0">
                      <a:moveTo>
                        <a:pt x="5302" y="3870"/>
                      </a:moveTo>
                      <a:lnTo>
                        <a:pt x="1927" y="3870"/>
                      </a:lnTo>
                      <a:cubicBezTo>
                        <a:pt x="867" y="3870"/>
                        <a:pt x="1" y="3004"/>
                        <a:pt x="1" y="1944"/>
                      </a:cubicBezTo>
                      <a:cubicBezTo>
                        <a:pt x="1" y="866"/>
                        <a:pt x="867" y="0"/>
                        <a:pt x="1927" y="0"/>
                      </a:cubicBezTo>
                      <a:lnTo>
                        <a:pt x="6416" y="0"/>
                      </a:lnTo>
                      <a:lnTo>
                        <a:pt x="6416" y="0"/>
                      </a:lnTo>
                      <a:cubicBezTo>
                        <a:pt x="5709" y="1131"/>
                        <a:pt x="5302" y="2457"/>
                        <a:pt x="5302" y="3870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2"/>
                <p:cNvSpPr/>
                <p:nvPr/>
              </p:nvSpPr>
              <p:spPr>
                <a:xfrm>
                  <a:off x="3279550" y="2372750"/>
                  <a:ext cx="141250" cy="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" h="3193" extrusionOk="0">
                      <a:moveTo>
                        <a:pt x="3780" y="0"/>
                      </a:moveTo>
                      <a:cubicBezTo>
                        <a:pt x="2820" y="0"/>
                        <a:pt x="1786" y="171"/>
                        <a:pt x="1786" y="171"/>
                      </a:cubicBezTo>
                      <a:cubicBezTo>
                        <a:pt x="938" y="1178"/>
                        <a:pt x="372" y="2238"/>
                        <a:pt x="1" y="3193"/>
                      </a:cubicBezTo>
                      <a:cubicBezTo>
                        <a:pt x="4225" y="2945"/>
                        <a:pt x="4649" y="2274"/>
                        <a:pt x="5321" y="877"/>
                      </a:cubicBezTo>
                      <a:cubicBezTo>
                        <a:pt x="5650" y="175"/>
                        <a:pt x="4753" y="0"/>
                        <a:pt x="37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2"/>
                <p:cNvSpPr/>
                <p:nvPr/>
              </p:nvSpPr>
              <p:spPr>
                <a:xfrm>
                  <a:off x="3279550" y="2359775"/>
                  <a:ext cx="149375" cy="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5" h="3712" fill="none" extrusionOk="0">
                      <a:moveTo>
                        <a:pt x="1" y="3712"/>
                      </a:moveTo>
                      <a:cubicBezTo>
                        <a:pt x="372" y="2757"/>
                        <a:pt x="938" y="1697"/>
                        <a:pt x="1786" y="690"/>
                      </a:cubicBezTo>
                      <a:lnTo>
                        <a:pt x="1786" y="690"/>
                      </a:lnTo>
                      <a:cubicBezTo>
                        <a:pt x="1786" y="690"/>
                        <a:pt x="5974" y="0"/>
                        <a:pt x="5321" y="1396"/>
                      </a:cubicBezTo>
                      <a:cubicBezTo>
                        <a:pt x="4649" y="2793"/>
                        <a:pt x="4225" y="3464"/>
                        <a:pt x="1" y="3712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2"/>
                <p:cNvSpPr/>
                <p:nvPr/>
              </p:nvSpPr>
              <p:spPr>
                <a:xfrm>
                  <a:off x="3688700" y="2130150"/>
                  <a:ext cx="563800" cy="18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7206" extrusionOk="0">
                      <a:moveTo>
                        <a:pt x="16788" y="1"/>
                      </a:moveTo>
                      <a:cubicBezTo>
                        <a:pt x="14808" y="1"/>
                        <a:pt x="11549" y="179"/>
                        <a:pt x="8201" y="1126"/>
                      </a:cubicBezTo>
                      <a:cubicBezTo>
                        <a:pt x="5762" y="1816"/>
                        <a:pt x="3340" y="3070"/>
                        <a:pt x="1467" y="5226"/>
                      </a:cubicBezTo>
                      <a:cubicBezTo>
                        <a:pt x="0" y="6923"/>
                        <a:pt x="1467" y="7206"/>
                        <a:pt x="1467" y="7206"/>
                      </a:cubicBezTo>
                      <a:lnTo>
                        <a:pt x="22551" y="7206"/>
                      </a:lnTo>
                      <a:lnTo>
                        <a:pt x="18716" y="66"/>
                      </a:lnTo>
                      <a:cubicBezTo>
                        <a:pt x="18716" y="66"/>
                        <a:pt x="17986" y="1"/>
                        <a:pt x="167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2"/>
                <p:cNvSpPr/>
                <p:nvPr/>
              </p:nvSpPr>
              <p:spPr>
                <a:xfrm>
                  <a:off x="3688700" y="2120300"/>
                  <a:ext cx="563800" cy="1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7600" fill="none" extrusionOk="0">
                      <a:moveTo>
                        <a:pt x="1467" y="7600"/>
                      </a:moveTo>
                      <a:cubicBezTo>
                        <a:pt x="1467" y="7600"/>
                        <a:pt x="0" y="7317"/>
                        <a:pt x="1467" y="5620"/>
                      </a:cubicBezTo>
                      <a:cubicBezTo>
                        <a:pt x="3340" y="3464"/>
                        <a:pt x="5762" y="2210"/>
                        <a:pt x="8201" y="1520"/>
                      </a:cubicBezTo>
                      <a:cubicBezTo>
                        <a:pt x="13573" y="0"/>
                        <a:pt x="18716" y="460"/>
                        <a:pt x="18716" y="460"/>
                      </a:cubicBezTo>
                      <a:lnTo>
                        <a:pt x="22551" y="7600"/>
                      </a:ln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2"/>
                <p:cNvSpPr/>
                <p:nvPr/>
              </p:nvSpPr>
              <p:spPr>
                <a:xfrm>
                  <a:off x="4231700" y="2131850"/>
                  <a:ext cx="278825" cy="1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138" extrusionOk="0">
                      <a:moveTo>
                        <a:pt x="2071" y="0"/>
                      </a:moveTo>
                      <a:cubicBezTo>
                        <a:pt x="871" y="0"/>
                        <a:pt x="0" y="69"/>
                        <a:pt x="0" y="69"/>
                      </a:cubicBezTo>
                      <a:lnTo>
                        <a:pt x="3623" y="7138"/>
                      </a:lnTo>
                      <a:lnTo>
                        <a:pt x="11152" y="7138"/>
                      </a:lnTo>
                      <a:cubicBezTo>
                        <a:pt x="11152" y="7138"/>
                        <a:pt x="9774" y="1518"/>
                        <a:pt x="7140" y="616"/>
                      </a:cubicBezTo>
                      <a:cubicBezTo>
                        <a:pt x="5665" y="111"/>
                        <a:pt x="3600" y="0"/>
                        <a:pt x="20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2"/>
                <p:cNvSpPr/>
                <p:nvPr/>
              </p:nvSpPr>
              <p:spPr>
                <a:xfrm>
                  <a:off x="4231700" y="2124725"/>
                  <a:ext cx="278825" cy="1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423" fill="none" extrusionOk="0">
                      <a:moveTo>
                        <a:pt x="0" y="354"/>
                      </a:moveTo>
                      <a:lnTo>
                        <a:pt x="3623" y="7423"/>
                      </a:lnTo>
                      <a:lnTo>
                        <a:pt x="11152" y="7423"/>
                      </a:lnTo>
                      <a:cubicBezTo>
                        <a:pt x="11152" y="7423"/>
                        <a:pt x="9774" y="1803"/>
                        <a:pt x="7140" y="901"/>
                      </a:cubicBezTo>
                      <a:cubicBezTo>
                        <a:pt x="4507" y="0"/>
                        <a:pt x="0" y="354"/>
                        <a:pt x="0" y="354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2"/>
                <p:cNvSpPr/>
                <p:nvPr/>
              </p:nvSpPr>
              <p:spPr>
                <a:xfrm>
                  <a:off x="3463800" y="2544900"/>
                  <a:ext cx="15642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6257" extrusionOk="0">
                      <a:moveTo>
                        <a:pt x="3129" y="0"/>
                      </a:moveTo>
                      <a:cubicBezTo>
                        <a:pt x="1397" y="0"/>
                        <a:pt x="1" y="1414"/>
                        <a:pt x="1" y="3128"/>
                      </a:cubicBezTo>
                      <a:cubicBezTo>
                        <a:pt x="1" y="4860"/>
                        <a:pt x="1397" y="6257"/>
                        <a:pt x="3129" y="6257"/>
                      </a:cubicBezTo>
                      <a:cubicBezTo>
                        <a:pt x="4861" y="6257"/>
                        <a:pt x="6257" y="4860"/>
                        <a:pt x="6257" y="3128"/>
                      </a:cubicBezTo>
                      <a:cubicBezTo>
                        <a:pt x="6257" y="1414"/>
                        <a:pt x="4861" y="0"/>
                        <a:pt x="31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2"/>
                <p:cNvSpPr/>
                <p:nvPr/>
              </p:nvSpPr>
              <p:spPr>
                <a:xfrm>
                  <a:off x="4283400" y="2544900"/>
                  <a:ext cx="15642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6257" extrusionOk="0">
                      <a:moveTo>
                        <a:pt x="3128" y="0"/>
                      </a:moveTo>
                      <a:cubicBezTo>
                        <a:pt x="1396" y="0"/>
                        <a:pt x="0" y="1414"/>
                        <a:pt x="0" y="3128"/>
                      </a:cubicBezTo>
                      <a:cubicBezTo>
                        <a:pt x="0" y="4860"/>
                        <a:pt x="1396" y="6257"/>
                        <a:pt x="3128" y="6257"/>
                      </a:cubicBezTo>
                      <a:cubicBezTo>
                        <a:pt x="4860" y="6257"/>
                        <a:pt x="6256" y="4860"/>
                        <a:pt x="6256" y="3128"/>
                      </a:cubicBezTo>
                      <a:cubicBezTo>
                        <a:pt x="6256" y="1414"/>
                        <a:pt x="4860" y="0"/>
                        <a:pt x="31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2"/>
                <p:cNvSpPr/>
                <p:nvPr/>
              </p:nvSpPr>
              <p:spPr>
                <a:xfrm>
                  <a:off x="4477800" y="2488775"/>
                  <a:ext cx="181175" cy="13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5374" extrusionOk="0">
                      <a:moveTo>
                        <a:pt x="0" y="1"/>
                      </a:moveTo>
                      <a:cubicBezTo>
                        <a:pt x="1450" y="1344"/>
                        <a:pt x="2351" y="3253"/>
                        <a:pt x="2351" y="5373"/>
                      </a:cubicBezTo>
                      <a:lnTo>
                        <a:pt x="2351" y="5356"/>
                      </a:lnTo>
                      <a:lnTo>
                        <a:pt x="5267" y="5356"/>
                      </a:lnTo>
                      <a:cubicBezTo>
                        <a:pt x="6363" y="5356"/>
                        <a:pt x="7246" y="4472"/>
                        <a:pt x="7246" y="3376"/>
                      </a:cubicBezTo>
                      <a:lnTo>
                        <a:pt x="7246" y="1980"/>
                      </a:lnTo>
                      <a:cubicBezTo>
                        <a:pt x="7246" y="884"/>
                        <a:pt x="6363" y="1"/>
                        <a:pt x="52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477800" y="2488775"/>
                  <a:ext cx="181175" cy="13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5374" fill="none" extrusionOk="0">
                      <a:moveTo>
                        <a:pt x="2351" y="5356"/>
                      </a:moveTo>
                      <a:lnTo>
                        <a:pt x="5267" y="5356"/>
                      </a:lnTo>
                      <a:cubicBezTo>
                        <a:pt x="6363" y="5356"/>
                        <a:pt x="7246" y="4472"/>
                        <a:pt x="7246" y="3376"/>
                      </a:cubicBezTo>
                      <a:lnTo>
                        <a:pt x="7246" y="1980"/>
                      </a:lnTo>
                      <a:cubicBezTo>
                        <a:pt x="7246" y="884"/>
                        <a:pt x="6363" y="1"/>
                        <a:pt x="5267" y="1"/>
                      </a:cubicBezTo>
                      <a:lnTo>
                        <a:pt x="5267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ubicBezTo>
                        <a:pt x="1450" y="1344"/>
                        <a:pt x="2351" y="3253"/>
                        <a:pt x="2351" y="5373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3809750" y="2342550"/>
                  <a:ext cx="24082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3" h="9632" extrusionOk="0">
                      <a:moveTo>
                        <a:pt x="4825" y="0"/>
                      </a:moveTo>
                      <a:cubicBezTo>
                        <a:pt x="2157" y="0"/>
                        <a:pt x="1" y="2156"/>
                        <a:pt x="1" y="4807"/>
                      </a:cubicBezTo>
                      <a:cubicBezTo>
                        <a:pt x="1" y="7476"/>
                        <a:pt x="2157" y="9632"/>
                        <a:pt x="4825" y="9632"/>
                      </a:cubicBezTo>
                      <a:cubicBezTo>
                        <a:pt x="7476" y="9632"/>
                        <a:pt x="9632" y="7476"/>
                        <a:pt x="9632" y="4807"/>
                      </a:cubicBezTo>
                      <a:cubicBezTo>
                        <a:pt x="9632" y="2156"/>
                        <a:pt x="7476" y="0"/>
                        <a:pt x="48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3866750" y="2383175"/>
                  <a:ext cx="126825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6381" extrusionOk="0">
                      <a:moveTo>
                        <a:pt x="3376" y="1"/>
                      </a:moveTo>
                      <a:lnTo>
                        <a:pt x="0" y="3730"/>
                      </a:lnTo>
                      <a:lnTo>
                        <a:pt x="2528" y="3730"/>
                      </a:lnTo>
                      <a:lnTo>
                        <a:pt x="1344" y="6381"/>
                      </a:lnTo>
                      <a:lnTo>
                        <a:pt x="5073" y="2670"/>
                      </a:lnTo>
                      <a:lnTo>
                        <a:pt x="2545" y="2687"/>
                      </a:lnTo>
                      <a:lnTo>
                        <a:pt x="337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3525225" y="2606300"/>
                  <a:ext cx="3405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1362" fill="none" extrusionOk="0">
                      <a:moveTo>
                        <a:pt x="1361" y="672"/>
                      </a:moveTo>
                      <a:cubicBezTo>
                        <a:pt x="1361" y="1061"/>
                        <a:pt x="1043" y="1362"/>
                        <a:pt x="672" y="1362"/>
                      </a:cubicBezTo>
                      <a:cubicBezTo>
                        <a:pt x="301" y="1362"/>
                        <a:pt x="0" y="1061"/>
                        <a:pt x="0" y="672"/>
                      </a:cubicBezTo>
                      <a:cubicBezTo>
                        <a:pt x="0" y="301"/>
                        <a:pt x="301" y="1"/>
                        <a:pt x="672" y="1"/>
                      </a:cubicBezTo>
                      <a:cubicBezTo>
                        <a:pt x="1043" y="1"/>
                        <a:pt x="1361" y="301"/>
                        <a:pt x="1361" y="672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44375" y="2606300"/>
                  <a:ext cx="34025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362" fill="none" extrusionOk="0">
                      <a:moveTo>
                        <a:pt x="1361" y="672"/>
                      </a:moveTo>
                      <a:cubicBezTo>
                        <a:pt x="1361" y="1061"/>
                        <a:pt x="1060" y="1362"/>
                        <a:pt x="689" y="1362"/>
                      </a:cubicBezTo>
                      <a:cubicBezTo>
                        <a:pt x="318" y="1362"/>
                        <a:pt x="0" y="1061"/>
                        <a:pt x="0" y="672"/>
                      </a:cubicBezTo>
                      <a:cubicBezTo>
                        <a:pt x="0" y="301"/>
                        <a:pt x="318" y="1"/>
                        <a:pt x="689" y="1"/>
                      </a:cubicBezTo>
                      <a:cubicBezTo>
                        <a:pt x="1060" y="1"/>
                        <a:pt x="1361" y="301"/>
                        <a:pt x="1361" y="672"/>
                      </a:cubicBezTo>
                      <a:close/>
                    </a:path>
                  </a:pathLst>
                </a:custGeom>
                <a:noFill/>
                <a:ln w="238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134050" y="2383175"/>
                  <a:ext cx="1286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" extrusionOk="0">
                      <a:moveTo>
                        <a:pt x="1" y="1"/>
                      </a:moveTo>
                      <a:lnTo>
                        <a:pt x="5144" y="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134050" y="2383175"/>
                  <a:ext cx="1286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" fill="none" extrusionOk="0">
                      <a:moveTo>
                        <a:pt x="1" y="1"/>
                      </a:moveTo>
                      <a:lnTo>
                        <a:pt x="5144" y="1"/>
                      </a:lnTo>
                    </a:path>
                  </a:pathLst>
                </a:custGeom>
                <a:noFill/>
                <a:ln w="238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48" name="Google Shape;648;p32"/>
          <p:cNvSpPr/>
          <p:nvPr/>
        </p:nvSpPr>
        <p:spPr>
          <a:xfrm>
            <a:off x="538658" y="6314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 txBox="1"/>
          <p:nvPr/>
        </p:nvSpPr>
        <p:spPr>
          <a:xfrm>
            <a:off x="4219475" y="3387775"/>
            <a:ext cx="35934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rPr>
              <a:t>CREDITS: This presentation template was created by </a:t>
            </a:r>
            <a:r>
              <a:rPr lang="en" sz="1200" dirty="0">
                <a:solidFill>
                  <a:schemeClr val="dk1"/>
                </a:solidFill>
                <a:uFill>
                  <a:noFill/>
                </a:u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rPr>
              <a:t>, including icons by </a:t>
            </a:r>
            <a:r>
              <a:rPr lang="en" sz="1200" dirty="0">
                <a:solidFill>
                  <a:schemeClr val="dk1"/>
                </a:solidFill>
                <a:uFill>
                  <a:noFill/>
                </a:u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rPr>
              <a:t>, and infographics &amp; images by </a:t>
            </a:r>
            <a:r>
              <a:rPr lang="en" sz="1200" dirty="0">
                <a:solidFill>
                  <a:schemeClr val="dk1"/>
                </a:solidFill>
                <a:uFill>
                  <a:noFill/>
                </a:u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dirty="0">
              <a:solidFill>
                <a:schemeClr val="dk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Dosis"/>
              <a:sym typeface="Dosi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3"/>
          <p:cNvSpPr/>
          <p:nvPr/>
        </p:nvSpPr>
        <p:spPr>
          <a:xfrm>
            <a:off x="400" y="4199725"/>
            <a:ext cx="9144000" cy="94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" name="Google Shape;652;p33"/>
          <p:cNvGrpSpPr/>
          <p:nvPr/>
        </p:nvGrpSpPr>
        <p:grpSpPr>
          <a:xfrm flipH="1">
            <a:off x="-200675" y="2904375"/>
            <a:ext cx="12834064" cy="1295350"/>
            <a:chOff x="99" y="3028625"/>
            <a:chExt cx="9158684" cy="1295350"/>
          </a:xfrm>
        </p:grpSpPr>
        <p:grpSp>
          <p:nvGrpSpPr>
            <p:cNvPr id="653" name="Google Shape;653;p33"/>
            <p:cNvGrpSpPr/>
            <p:nvPr/>
          </p:nvGrpSpPr>
          <p:grpSpPr>
            <a:xfrm>
              <a:off x="99" y="3028625"/>
              <a:ext cx="4596029" cy="1295350"/>
              <a:chOff x="2981725" y="2060600"/>
              <a:chExt cx="3655475" cy="1295350"/>
            </a:xfrm>
          </p:grpSpPr>
          <p:sp>
            <p:nvSpPr>
              <p:cNvPr id="654" name="Google Shape;654;p33"/>
              <p:cNvSpPr/>
              <p:nvPr/>
            </p:nvSpPr>
            <p:spPr>
              <a:xfrm>
                <a:off x="2991975" y="2070875"/>
                <a:ext cx="3637250" cy="1274825"/>
              </a:xfrm>
              <a:custGeom>
                <a:avLst/>
                <a:gdLst/>
                <a:ahLst/>
                <a:cxnLst/>
                <a:rect l="l" t="t" r="r" b="b"/>
                <a:pathLst>
                  <a:path w="145490" h="50993" extrusionOk="0">
                    <a:moveTo>
                      <a:pt x="23694" y="0"/>
                    </a:moveTo>
                    <a:cubicBezTo>
                      <a:pt x="18649" y="0"/>
                      <a:pt x="1" y="21182"/>
                      <a:pt x="1" y="21182"/>
                    </a:cubicBezTo>
                    <a:lnTo>
                      <a:pt x="1" y="50992"/>
                    </a:lnTo>
                    <a:lnTo>
                      <a:pt x="145489" y="50992"/>
                    </a:lnTo>
                    <a:lnTo>
                      <a:pt x="145489" y="26090"/>
                    </a:lnTo>
                    <a:cubicBezTo>
                      <a:pt x="145489" y="26090"/>
                      <a:pt x="126681" y="2648"/>
                      <a:pt x="122071" y="2648"/>
                    </a:cubicBezTo>
                    <a:cubicBezTo>
                      <a:pt x="117460" y="2648"/>
                      <a:pt x="94794" y="28783"/>
                      <a:pt x="91257" y="28783"/>
                    </a:cubicBezTo>
                    <a:cubicBezTo>
                      <a:pt x="87696" y="28783"/>
                      <a:pt x="77333" y="16503"/>
                      <a:pt x="73476" y="16503"/>
                    </a:cubicBezTo>
                    <a:cubicBezTo>
                      <a:pt x="70212" y="16503"/>
                      <a:pt x="60876" y="27619"/>
                      <a:pt x="56882" y="27619"/>
                    </a:cubicBezTo>
                    <a:cubicBezTo>
                      <a:pt x="52887" y="27619"/>
                      <a:pt x="28738" y="0"/>
                      <a:pt x="23694" y="0"/>
                    </a:cubicBezTo>
                    <a:close/>
                  </a:path>
                </a:pathLst>
              </a:custGeom>
              <a:solidFill>
                <a:srgbClr val="56B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2981725" y="2060600"/>
                <a:ext cx="3655475" cy="1295350"/>
              </a:xfrm>
              <a:custGeom>
                <a:avLst/>
                <a:gdLst/>
                <a:ahLst/>
                <a:cxnLst/>
                <a:rect l="l" t="t" r="r" b="b"/>
                <a:pathLst>
                  <a:path w="146219" h="51814" extrusionOk="0">
                    <a:moveTo>
                      <a:pt x="24104" y="1"/>
                    </a:moveTo>
                    <a:cubicBezTo>
                      <a:pt x="18945" y="1"/>
                      <a:pt x="867" y="20452"/>
                      <a:pt x="114" y="21319"/>
                    </a:cubicBezTo>
                    <a:lnTo>
                      <a:pt x="0" y="21433"/>
                    </a:lnTo>
                    <a:lnTo>
                      <a:pt x="0" y="51814"/>
                    </a:lnTo>
                    <a:lnTo>
                      <a:pt x="145899" y="51814"/>
                    </a:lnTo>
                    <a:lnTo>
                      <a:pt x="145899" y="50992"/>
                    </a:lnTo>
                    <a:lnTo>
                      <a:pt x="822" y="50992"/>
                    </a:lnTo>
                    <a:lnTo>
                      <a:pt x="822" y="21753"/>
                    </a:lnTo>
                    <a:cubicBezTo>
                      <a:pt x="6072" y="15818"/>
                      <a:pt x="20155" y="822"/>
                      <a:pt x="24104" y="822"/>
                    </a:cubicBezTo>
                    <a:cubicBezTo>
                      <a:pt x="26614" y="822"/>
                      <a:pt x="34809" y="8743"/>
                      <a:pt x="42044" y="15704"/>
                    </a:cubicBezTo>
                    <a:cubicBezTo>
                      <a:pt x="50261" y="23625"/>
                      <a:pt x="55374" y="28441"/>
                      <a:pt x="57292" y="28441"/>
                    </a:cubicBezTo>
                    <a:cubicBezTo>
                      <a:pt x="59551" y="28441"/>
                      <a:pt x="63135" y="25359"/>
                      <a:pt x="66627" y="22369"/>
                    </a:cubicBezTo>
                    <a:cubicBezTo>
                      <a:pt x="69503" y="19881"/>
                      <a:pt x="72493" y="17325"/>
                      <a:pt x="73886" y="17325"/>
                    </a:cubicBezTo>
                    <a:cubicBezTo>
                      <a:pt x="75689" y="17325"/>
                      <a:pt x="79478" y="20635"/>
                      <a:pt x="82810" y="23556"/>
                    </a:cubicBezTo>
                    <a:cubicBezTo>
                      <a:pt x="86394" y="26660"/>
                      <a:pt x="89772" y="29605"/>
                      <a:pt x="91667" y="29605"/>
                    </a:cubicBezTo>
                    <a:cubicBezTo>
                      <a:pt x="93401" y="29605"/>
                      <a:pt x="98126" y="25085"/>
                      <a:pt x="105681" y="17690"/>
                    </a:cubicBezTo>
                    <a:cubicBezTo>
                      <a:pt x="112141" y="11368"/>
                      <a:pt x="120198" y="3470"/>
                      <a:pt x="122481" y="3470"/>
                    </a:cubicBezTo>
                    <a:cubicBezTo>
                      <a:pt x="126110" y="3470"/>
                      <a:pt x="140399" y="20269"/>
                      <a:pt x="145580" y="26752"/>
                    </a:cubicBezTo>
                    <a:lnTo>
                      <a:pt x="146219" y="26227"/>
                    </a:lnTo>
                    <a:cubicBezTo>
                      <a:pt x="144302" y="23807"/>
                      <a:pt x="127160" y="2648"/>
                      <a:pt x="122481" y="2648"/>
                    </a:cubicBezTo>
                    <a:cubicBezTo>
                      <a:pt x="120038" y="2648"/>
                      <a:pt x="114012" y="8377"/>
                      <a:pt x="105088" y="17097"/>
                    </a:cubicBezTo>
                    <a:cubicBezTo>
                      <a:pt x="99496" y="22575"/>
                      <a:pt x="93150" y="28783"/>
                      <a:pt x="91667" y="28783"/>
                    </a:cubicBezTo>
                    <a:cubicBezTo>
                      <a:pt x="90069" y="28783"/>
                      <a:pt x="86668" y="25816"/>
                      <a:pt x="83358" y="22940"/>
                    </a:cubicBezTo>
                    <a:cubicBezTo>
                      <a:pt x="79569" y="19630"/>
                      <a:pt x="76008" y="16503"/>
                      <a:pt x="73886" y="16503"/>
                    </a:cubicBezTo>
                    <a:cubicBezTo>
                      <a:pt x="72174" y="16503"/>
                      <a:pt x="69366" y="18923"/>
                      <a:pt x="66102" y="21730"/>
                    </a:cubicBezTo>
                    <a:cubicBezTo>
                      <a:pt x="62884" y="24492"/>
                      <a:pt x="59232" y="27619"/>
                      <a:pt x="57292" y="27619"/>
                    </a:cubicBezTo>
                    <a:cubicBezTo>
                      <a:pt x="55580" y="27619"/>
                      <a:pt x="48686" y="20977"/>
                      <a:pt x="42615" y="15111"/>
                    </a:cubicBezTo>
                    <a:cubicBezTo>
                      <a:pt x="34558" y="7350"/>
                      <a:pt x="26934" y="1"/>
                      <a:pt x="2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" name="Google Shape;656;p33"/>
            <p:cNvGrpSpPr/>
            <p:nvPr/>
          </p:nvGrpSpPr>
          <p:grpSpPr>
            <a:xfrm flipH="1">
              <a:off x="4562754" y="3028625"/>
              <a:ext cx="4596029" cy="1295350"/>
              <a:chOff x="2981725" y="2060600"/>
              <a:chExt cx="3655475" cy="1295350"/>
            </a:xfrm>
          </p:grpSpPr>
          <p:sp>
            <p:nvSpPr>
              <p:cNvPr id="657" name="Google Shape;657;p33"/>
              <p:cNvSpPr/>
              <p:nvPr/>
            </p:nvSpPr>
            <p:spPr>
              <a:xfrm>
                <a:off x="2991975" y="2070875"/>
                <a:ext cx="3637250" cy="1274825"/>
              </a:xfrm>
              <a:custGeom>
                <a:avLst/>
                <a:gdLst/>
                <a:ahLst/>
                <a:cxnLst/>
                <a:rect l="l" t="t" r="r" b="b"/>
                <a:pathLst>
                  <a:path w="145490" h="50993" extrusionOk="0">
                    <a:moveTo>
                      <a:pt x="23694" y="0"/>
                    </a:moveTo>
                    <a:cubicBezTo>
                      <a:pt x="18649" y="0"/>
                      <a:pt x="1" y="21182"/>
                      <a:pt x="1" y="21182"/>
                    </a:cubicBezTo>
                    <a:lnTo>
                      <a:pt x="1" y="50992"/>
                    </a:lnTo>
                    <a:lnTo>
                      <a:pt x="145489" y="50992"/>
                    </a:lnTo>
                    <a:lnTo>
                      <a:pt x="145489" y="26090"/>
                    </a:lnTo>
                    <a:cubicBezTo>
                      <a:pt x="145489" y="26090"/>
                      <a:pt x="126681" y="2648"/>
                      <a:pt x="122071" y="2648"/>
                    </a:cubicBezTo>
                    <a:cubicBezTo>
                      <a:pt x="117460" y="2648"/>
                      <a:pt x="94794" y="28783"/>
                      <a:pt x="91257" y="28783"/>
                    </a:cubicBezTo>
                    <a:cubicBezTo>
                      <a:pt x="87696" y="28783"/>
                      <a:pt x="77333" y="16503"/>
                      <a:pt x="73476" y="16503"/>
                    </a:cubicBezTo>
                    <a:cubicBezTo>
                      <a:pt x="70212" y="16503"/>
                      <a:pt x="60876" y="27619"/>
                      <a:pt x="56882" y="27619"/>
                    </a:cubicBezTo>
                    <a:cubicBezTo>
                      <a:pt x="52887" y="27619"/>
                      <a:pt x="28738" y="0"/>
                      <a:pt x="236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2981725" y="2060600"/>
                <a:ext cx="3655475" cy="1295350"/>
              </a:xfrm>
              <a:custGeom>
                <a:avLst/>
                <a:gdLst/>
                <a:ahLst/>
                <a:cxnLst/>
                <a:rect l="l" t="t" r="r" b="b"/>
                <a:pathLst>
                  <a:path w="146219" h="51814" extrusionOk="0">
                    <a:moveTo>
                      <a:pt x="24104" y="1"/>
                    </a:moveTo>
                    <a:cubicBezTo>
                      <a:pt x="18945" y="1"/>
                      <a:pt x="867" y="20452"/>
                      <a:pt x="114" y="21319"/>
                    </a:cubicBezTo>
                    <a:lnTo>
                      <a:pt x="0" y="21433"/>
                    </a:lnTo>
                    <a:lnTo>
                      <a:pt x="0" y="51814"/>
                    </a:lnTo>
                    <a:lnTo>
                      <a:pt x="145899" y="51814"/>
                    </a:lnTo>
                    <a:lnTo>
                      <a:pt x="145899" y="50992"/>
                    </a:lnTo>
                    <a:lnTo>
                      <a:pt x="822" y="50992"/>
                    </a:lnTo>
                    <a:lnTo>
                      <a:pt x="822" y="21753"/>
                    </a:lnTo>
                    <a:cubicBezTo>
                      <a:pt x="6072" y="15818"/>
                      <a:pt x="20155" y="822"/>
                      <a:pt x="24104" y="822"/>
                    </a:cubicBezTo>
                    <a:cubicBezTo>
                      <a:pt x="26614" y="822"/>
                      <a:pt x="34809" y="8743"/>
                      <a:pt x="42044" y="15704"/>
                    </a:cubicBezTo>
                    <a:cubicBezTo>
                      <a:pt x="50261" y="23625"/>
                      <a:pt x="55374" y="28441"/>
                      <a:pt x="57292" y="28441"/>
                    </a:cubicBezTo>
                    <a:cubicBezTo>
                      <a:pt x="59551" y="28441"/>
                      <a:pt x="63135" y="25359"/>
                      <a:pt x="66627" y="22369"/>
                    </a:cubicBezTo>
                    <a:cubicBezTo>
                      <a:pt x="69503" y="19881"/>
                      <a:pt x="72493" y="17325"/>
                      <a:pt x="73886" y="17325"/>
                    </a:cubicBezTo>
                    <a:cubicBezTo>
                      <a:pt x="75689" y="17325"/>
                      <a:pt x="79478" y="20635"/>
                      <a:pt x="82810" y="23556"/>
                    </a:cubicBezTo>
                    <a:cubicBezTo>
                      <a:pt x="86394" y="26660"/>
                      <a:pt x="89772" y="29605"/>
                      <a:pt x="91667" y="29605"/>
                    </a:cubicBezTo>
                    <a:cubicBezTo>
                      <a:pt x="93401" y="29605"/>
                      <a:pt x="98126" y="25085"/>
                      <a:pt x="105681" y="17690"/>
                    </a:cubicBezTo>
                    <a:cubicBezTo>
                      <a:pt x="112141" y="11368"/>
                      <a:pt x="120198" y="3470"/>
                      <a:pt x="122481" y="3470"/>
                    </a:cubicBezTo>
                    <a:cubicBezTo>
                      <a:pt x="126110" y="3470"/>
                      <a:pt x="140399" y="20269"/>
                      <a:pt x="145580" y="26752"/>
                    </a:cubicBezTo>
                    <a:lnTo>
                      <a:pt x="146219" y="26227"/>
                    </a:lnTo>
                    <a:cubicBezTo>
                      <a:pt x="144302" y="23807"/>
                      <a:pt x="127160" y="2648"/>
                      <a:pt x="122481" y="2648"/>
                    </a:cubicBezTo>
                    <a:cubicBezTo>
                      <a:pt x="120038" y="2648"/>
                      <a:pt x="114012" y="8377"/>
                      <a:pt x="105088" y="17097"/>
                    </a:cubicBezTo>
                    <a:cubicBezTo>
                      <a:pt x="99496" y="22575"/>
                      <a:pt x="93150" y="28783"/>
                      <a:pt x="91667" y="28783"/>
                    </a:cubicBezTo>
                    <a:cubicBezTo>
                      <a:pt x="90069" y="28783"/>
                      <a:pt x="86668" y="25816"/>
                      <a:pt x="83358" y="22940"/>
                    </a:cubicBezTo>
                    <a:cubicBezTo>
                      <a:pt x="79569" y="19630"/>
                      <a:pt x="76008" y="16503"/>
                      <a:pt x="73886" y="16503"/>
                    </a:cubicBezTo>
                    <a:cubicBezTo>
                      <a:pt x="72174" y="16503"/>
                      <a:pt x="69366" y="18923"/>
                      <a:pt x="66102" y="21730"/>
                    </a:cubicBezTo>
                    <a:cubicBezTo>
                      <a:pt x="62884" y="24492"/>
                      <a:pt x="59232" y="27619"/>
                      <a:pt x="57292" y="27619"/>
                    </a:cubicBezTo>
                    <a:cubicBezTo>
                      <a:pt x="55580" y="27619"/>
                      <a:pt x="48686" y="20977"/>
                      <a:pt x="42615" y="15111"/>
                    </a:cubicBezTo>
                    <a:cubicBezTo>
                      <a:pt x="34558" y="7350"/>
                      <a:pt x="26934" y="1"/>
                      <a:pt x="2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9" name="Google Shape;659;p33"/>
          <p:cNvGrpSpPr/>
          <p:nvPr/>
        </p:nvGrpSpPr>
        <p:grpSpPr>
          <a:xfrm>
            <a:off x="71142" y="2626797"/>
            <a:ext cx="971274" cy="1572631"/>
            <a:chOff x="4873600" y="2840875"/>
            <a:chExt cx="315800" cy="511325"/>
          </a:xfrm>
        </p:grpSpPr>
        <p:sp>
          <p:nvSpPr>
            <p:cNvPr id="660" name="Google Shape;660;p33"/>
            <p:cNvSpPr/>
            <p:nvPr/>
          </p:nvSpPr>
          <p:spPr>
            <a:xfrm>
              <a:off x="4873600" y="2840875"/>
              <a:ext cx="315800" cy="315825"/>
            </a:xfrm>
            <a:custGeom>
              <a:avLst/>
              <a:gdLst/>
              <a:ahLst/>
              <a:cxnLst/>
              <a:rect l="l" t="t" r="r" b="b"/>
              <a:pathLst>
                <a:path w="12632" h="12633" extrusionOk="0">
                  <a:moveTo>
                    <a:pt x="6316" y="1"/>
                  </a:moveTo>
                  <a:cubicBezTo>
                    <a:pt x="2832" y="1"/>
                    <a:pt x="0" y="2833"/>
                    <a:pt x="0" y="6317"/>
                  </a:cubicBezTo>
                  <a:cubicBezTo>
                    <a:pt x="0" y="9800"/>
                    <a:pt x="2832" y="12632"/>
                    <a:pt x="6316" y="12632"/>
                  </a:cubicBezTo>
                  <a:cubicBezTo>
                    <a:pt x="9800" y="12632"/>
                    <a:pt x="12632" y="9800"/>
                    <a:pt x="12632" y="6317"/>
                  </a:cubicBezTo>
                  <a:cubicBezTo>
                    <a:pt x="12632" y="2833"/>
                    <a:pt x="9800" y="1"/>
                    <a:pt x="631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4928100" y="2959925"/>
              <a:ext cx="179225" cy="392275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" name="Google Shape;662;p33"/>
          <p:cNvSpPr/>
          <p:nvPr/>
        </p:nvSpPr>
        <p:spPr>
          <a:xfrm>
            <a:off x="97879" y="418213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3" name="Google Shape;663;p33"/>
          <p:cNvGrpSpPr/>
          <p:nvPr/>
        </p:nvGrpSpPr>
        <p:grpSpPr>
          <a:xfrm>
            <a:off x="7155866" y="1738680"/>
            <a:ext cx="1541637" cy="2461042"/>
            <a:chOff x="7050439" y="1048278"/>
            <a:chExt cx="1795524" cy="2866343"/>
          </a:xfrm>
        </p:grpSpPr>
        <p:sp>
          <p:nvSpPr>
            <p:cNvPr id="664" name="Google Shape;664;p33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7887096" y="1064010"/>
              <a:ext cx="121278" cy="999577"/>
            </a:xfrm>
            <a:custGeom>
              <a:avLst/>
              <a:gdLst/>
              <a:ahLst/>
              <a:cxnLst/>
              <a:rect l="l" t="t" r="r" b="b"/>
              <a:pathLst>
                <a:path w="2991" h="24652" extrusionOk="0">
                  <a:moveTo>
                    <a:pt x="1507" y="1"/>
                  </a:moveTo>
                  <a:cubicBezTo>
                    <a:pt x="685" y="1"/>
                    <a:pt x="0" y="19197"/>
                    <a:pt x="0" y="21137"/>
                  </a:cubicBezTo>
                  <a:cubicBezTo>
                    <a:pt x="0" y="23077"/>
                    <a:pt x="685" y="24652"/>
                    <a:pt x="1507" y="24652"/>
                  </a:cubicBezTo>
                  <a:cubicBezTo>
                    <a:pt x="2328" y="24652"/>
                    <a:pt x="2990" y="23077"/>
                    <a:pt x="2990" y="21137"/>
                  </a:cubicBezTo>
                  <a:cubicBezTo>
                    <a:pt x="2990" y="19197"/>
                    <a:pt x="2328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7872256" y="1048278"/>
              <a:ext cx="151850" cy="1031042"/>
            </a:xfrm>
            <a:custGeom>
              <a:avLst/>
              <a:gdLst/>
              <a:ahLst/>
              <a:cxnLst/>
              <a:rect l="l" t="t" r="r" b="b"/>
              <a:pathLst>
                <a:path w="3745" h="25428" extrusionOk="0">
                  <a:moveTo>
                    <a:pt x="1873" y="1644"/>
                  </a:moveTo>
                  <a:cubicBezTo>
                    <a:pt x="2466" y="5547"/>
                    <a:pt x="2991" y="19242"/>
                    <a:pt x="2991" y="21525"/>
                  </a:cubicBezTo>
                  <a:cubicBezTo>
                    <a:pt x="2991" y="23442"/>
                    <a:pt x="2329" y="24652"/>
                    <a:pt x="1873" y="24652"/>
                  </a:cubicBezTo>
                  <a:cubicBezTo>
                    <a:pt x="1416" y="24652"/>
                    <a:pt x="754" y="23442"/>
                    <a:pt x="754" y="21525"/>
                  </a:cubicBezTo>
                  <a:cubicBezTo>
                    <a:pt x="754" y="19242"/>
                    <a:pt x="1279" y="5547"/>
                    <a:pt x="1873" y="1644"/>
                  </a:cubicBezTo>
                  <a:close/>
                  <a:moveTo>
                    <a:pt x="1873" y="1"/>
                  </a:moveTo>
                  <a:cubicBezTo>
                    <a:pt x="1393" y="1"/>
                    <a:pt x="982" y="1"/>
                    <a:pt x="435" y="10203"/>
                  </a:cubicBezTo>
                  <a:cubicBezTo>
                    <a:pt x="161" y="15293"/>
                    <a:pt x="1" y="20566"/>
                    <a:pt x="1" y="21525"/>
                  </a:cubicBezTo>
                  <a:cubicBezTo>
                    <a:pt x="1" y="23419"/>
                    <a:pt x="663" y="25428"/>
                    <a:pt x="1873" y="25428"/>
                  </a:cubicBezTo>
                  <a:cubicBezTo>
                    <a:pt x="3082" y="25428"/>
                    <a:pt x="3744" y="23419"/>
                    <a:pt x="3744" y="21525"/>
                  </a:cubicBezTo>
                  <a:cubicBezTo>
                    <a:pt x="3744" y="20566"/>
                    <a:pt x="3584" y="15293"/>
                    <a:pt x="3311" y="10203"/>
                  </a:cubicBezTo>
                  <a:cubicBezTo>
                    <a:pt x="2763" y="1"/>
                    <a:pt x="2352" y="1"/>
                    <a:pt x="187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7065239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20738" y="1"/>
                  </a:moveTo>
                  <a:cubicBezTo>
                    <a:pt x="19997" y="1"/>
                    <a:pt x="18984" y="305"/>
                    <a:pt x="17987" y="878"/>
                  </a:cubicBezTo>
                  <a:cubicBezTo>
                    <a:pt x="16298" y="1860"/>
                    <a:pt x="0" y="12040"/>
                    <a:pt x="411" y="12748"/>
                  </a:cubicBezTo>
                  <a:cubicBezTo>
                    <a:pt x="427" y="12776"/>
                    <a:pt x="468" y="12790"/>
                    <a:pt x="532" y="12790"/>
                  </a:cubicBezTo>
                  <a:cubicBezTo>
                    <a:pt x="2117" y="12790"/>
                    <a:pt x="17847" y="4424"/>
                    <a:pt x="19470" y="3480"/>
                  </a:cubicBezTo>
                  <a:cubicBezTo>
                    <a:pt x="21159" y="2499"/>
                    <a:pt x="22186" y="1129"/>
                    <a:pt x="21776" y="422"/>
                  </a:cubicBezTo>
                  <a:cubicBezTo>
                    <a:pt x="21611" y="138"/>
                    <a:pt x="21236" y="1"/>
                    <a:pt x="20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7050439" y="2031149"/>
              <a:ext cx="922739" cy="549824"/>
            </a:xfrm>
            <a:custGeom>
              <a:avLst/>
              <a:gdLst/>
              <a:ahLst/>
              <a:cxnLst/>
              <a:rect l="l" t="t" r="r" b="b"/>
              <a:pathLst>
                <a:path w="22757" h="13560" extrusionOk="0">
                  <a:moveTo>
                    <a:pt x="21113" y="754"/>
                  </a:moveTo>
                  <a:cubicBezTo>
                    <a:pt x="21456" y="754"/>
                    <a:pt x="21730" y="846"/>
                    <a:pt x="21798" y="982"/>
                  </a:cubicBezTo>
                  <a:cubicBezTo>
                    <a:pt x="21912" y="1188"/>
                    <a:pt x="21798" y="1576"/>
                    <a:pt x="21479" y="2010"/>
                  </a:cubicBezTo>
                  <a:cubicBezTo>
                    <a:pt x="21068" y="2535"/>
                    <a:pt x="20429" y="3082"/>
                    <a:pt x="19653" y="3539"/>
                  </a:cubicBezTo>
                  <a:cubicBezTo>
                    <a:pt x="17690" y="4657"/>
                    <a:pt x="5569" y="11048"/>
                    <a:pt x="1872" y="12509"/>
                  </a:cubicBezTo>
                  <a:cubicBezTo>
                    <a:pt x="4976" y="10021"/>
                    <a:pt x="16571" y="2740"/>
                    <a:pt x="18534" y="1599"/>
                  </a:cubicBezTo>
                  <a:cubicBezTo>
                    <a:pt x="19447" y="1074"/>
                    <a:pt x="20406" y="754"/>
                    <a:pt x="21113" y="754"/>
                  </a:cubicBezTo>
                  <a:close/>
                  <a:moveTo>
                    <a:pt x="21113" y="1"/>
                  </a:moveTo>
                  <a:cubicBezTo>
                    <a:pt x="20269" y="1"/>
                    <a:pt x="19196" y="343"/>
                    <a:pt x="18146" y="937"/>
                  </a:cubicBezTo>
                  <a:cubicBezTo>
                    <a:pt x="17324" y="1416"/>
                    <a:pt x="12828" y="4201"/>
                    <a:pt x="8560" y="6986"/>
                  </a:cubicBezTo>
                  <a:cubicBezTo>
                    <a:pt x="0" y="12555"/>
                    <a:pt x="205" y="12920"/>
                    <a:pt x="457" y="13331"/>
                  </a:cubicBezTo>
                  <a:cubicBezTo>
                    <a:pt x="502" y="13399"/>
                    <a:pt x="616" y="13559"/>
                    <a:pt x="890" y="13559"/>
                  </a:cubicBezTo>
                  <a:cubicBezTo>
                    <a:pt x="2716" y="13559"/>
                    <a:pt x="19265" y="4635"/>
                    <a:pt x="20018" y="4178"/>
                  </a:cubicBezTo>
                  <a:cubicBezTo>
                    <a:pt x="20885" y="3699"/>
                    <a:pt x="21616" y="3082"/>
                    <a:pt x="22072" y="2466"/>
                  </a:cubicBezTo>
                  <a:cubicBezTo>
                    <a:pt x="22620" y="1759"/>
                    <a:pt x="22757" y="1097"/>
                    <a:pt x="22460" y="617"/>
                  </a:cubicBezTo>
                  <a:cubicBezTo>
                    <a:pt x="22300" y="321"/>
                    <a:pt x="21935" y="1"/>
                    <a:pt x="2111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7931496" y="2046476"/>
              <a:ext cx="899627" cy="518603"/>
            </a:xfrm>
            <a:custGeom>
              <a:avLst/>
              <a:gdLst/>
              <a:ahLst/>
              <a:cxnLst/>
              <a:rect l="l" t="t" r="r" b="b"/>
              <a:pathLst>
                <a:path w="22187" h="12790" extrusionOk="0">
                  <a:moveTo>
                    <a:pt x="1449" y="1"/>
                  </a:moveTo>
                  <a:cubicBezTo>
                    <a:pt x="951" y="1"/>
                    <a:pt x="577" y="138"/>
                    <a:pt x="412" y="422"/>
                  </a:cubicBezTo>
                  <a:cubicBezTo>
                    <a:pt x="1" y="1129"/>
                    <a:pt x="1028" y="2499"/>
                    <a:pt x="2717" y="3480"/>
                  </a:cubicBezTo>
                  <a:cubicBezTo>
                    <a:pt x="4340" y="4424"/>
                    <a:pt x="20071" y="12790"/>
                    <a:pt x="21655" y="12790"/>
                  </a:cubicBezTo>
                  <a:cubicBezTo>
                    <a:pt x="21719" y="12790"/>
                    <a:pt x="21760" y="12776"/>
                    <a:pt x="21776" y="12748"/>
                  </a:cubicBezTo>
                  <a:cubicBezTo>
                    <a:pt x="22187" y="12040"/>
                    <a:pt x="5890" y="1860"/>
                    <a:pt x="4201" y="878"/>
                  </a:cubicBezTo>
                  <a:cubicBezTo>
                    <a:pt x="3204" y="305"/>
                    <a:pt x="2190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7910208" y="2031149"/>
              <a:ext cx="935755" cy="549824"/>
            </a:xfrm>
            <a:custGeom>
              <a:avLst/>
              <a:gdLst/>
              <a:ahLst/>
              <a:cxnLst/>
              <a:rect l="l" t="t" r="r" b="b"/>
              <a:pathLst>
                <a:path w="23078" h="13560" extrusionOk="0">
                  <a:moveTo>
                    <a:pt x="1964" y="754"/>
                  </a:moveTo>
                  <a:cubicBezTo>
                    <a:pt x="2671" y="754"/>
                    <a:pt x="3630" y="1074"/>
                    <a:pt x="4543" y="1599"/>
                  </a:cubicBezTo>
                  <a:cubicBezTo>
                    <a:pt x="6506" y="2740"/>
                    <a:pt x="18101" y="10021"/>
                    <a:pt x="21205" y="12509"/>
                  </a:cubicBezTo>
                  <a:cubicBezTo>
                    <a:pt x="17485" y="11048"/>
                    <a:pt x="5388" y="4657"/>
                    <a:pt x="3425" y="3539"/>
                  </a:cubicBezTo>
                  <a:cubicBezTo>
                    <a:pt x="1758" y="2580"/>
                    <a:pt x="1028" y="1393"/>
                    <a:pt x="1256" y="982"/>
                  </a:cubicBezTo>
                  <a:cubicBezTo>
                    <a:pt x="1347" y="846"/>
                    <a:pt x="1599" y="754"/>
                    <a:pt x="1964" y="754"/>
                  </a:cubicBezTo>
                  <a:close/>
                  <a:moveTo>
                    <a:pt x="1964" y="1"/>
                  </a:moveTo>
                  <a:cubicBezTo>
                    <a:pt x="1142" y="1"/>
                    <a:pt x="777" y="321"/>
                    <a:pt x="594" y="617"/>
                  </a:cubicBezTo>
                  <a:cubicBezTo>
                    <a:pt x="1" y="1667"/>
                    <a:pt x="1416" y="3242"/>
                    <a:pt x="3037" y="4178"/>
                  </a:cubicBezTo>
                  <a:cubicBezTo>
                    <a:pt x="3813" y="4635"/>
                    <a:pt x="20361" y="13559"/>
                    <a:pt x="22187" y="13559"/>
                  </a:cubicBezTo>
                  <a:cubicBezTo>
                    <a:pt x="22438" y="13559"/>
                    <a:pt x="22575" y="13399"/>
                    <a:pt x="22621" y="13331"/>
                  </a:cubicBezTo>
                  <a:cubicBezTo>
                    <a:pt x="22872" y="12920"/>
                    <a:pt x="23077" y="12555"/>
                    <a:pt x="14518" y="6986"/>
                  </a:cubicBezTo>
                  <a:cubicBezTo>
                    <a:pt x="10249" y="4201"/>
                    <a:pt x="5753" y="1416"/>
                    <a:pt x="4931" y="937"/>
                  </a:cubicBezTo>
                  <a:cubicBezTo>
                    <a:pt x="3881" y="343"/>
                    <a:pt x="2808" y="1"/>
                    <a:pt x="196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7822301" y="2063546"/>
              <a:ext cx="251759" cy="1836275"/>
            </a:xfrm>
            <a:custGeom>
              <a:avLst/>
              <a:gdLst/>
              <a:ahLst/>
              <a:cxnLst/>
              <a:rect l="l" t="t" r="r" b="b"/>
              <a:pathLst>
                <a:path w="6209" h="45287" extrusionOk="0">
                  <a:moveTo>
                    <a:pt x="3105" y="1"/>
                  </a:moveTo>
                  <a:lnTo>
                    <a:pt x="0" y="45286"/>
                  </a:lnTo>
                  <a:lnTo>
                    <a:pt x="6209" y="45286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7806569" y="2047814"/>
              <a:ext cx="283224" cy="1866807"/>
            </a:xfrm>
            <a:custGeom>
              <a:avLst/>
              <a:gdLst/>
              <a:ahLst/>
              <a:cxnLst/>
              <a:rect l="l" t="t" r="r" b="b"/>
              <a:pathLst>
                <a:path w="6985" h="46040" extrusionOk="0">
                  <a:moveTo>
                    <a:pt x="3493" y="5958"/>
                  </a:moveTo>
                  <a:lnTo>
                    <a:pt x="6186" y="45286"/>
                  </a:lnTo>
                  <a:lnTo>
                    <a:pt x="799" y="45286"/>
                  </a:lnTo>
                  <a:lnTo>
                    <a:pt x="3493" y="5958"/>
                  </a:lnTo>
                  <a:close/>
                  <a:moveTo>
                    <a:pt x="3493" y="1"/>
                  </a:moveTo>
                  <a:cubicBezTo>
                    <a:pt x="3287" y="1"/>
                    <a:pt x="3127" y="161"/>
                    <a:pt x="3105" y="366"/>
                  </a:cubicBezTo>
                  <a:lnTo>
                    <a:pt x="0" y="45629"/>
                  </a:lnTo>
                  <a:cubicBezTo>
                    <a:pt x="0" y="45743"/>
                    <a:pt x="46" y="45857"/>
                    <a:pt x="114" y="45925"/>
                  </a:cubicBezTo>
                  <a:cubicBezTo>
                    <a:pt x="183" y="45994"/>
                    <a:pt x="274" y="46039"/>
                    <a:pt x="388" y="46039"/>
                  </a:cubicBezTo>
                  <a:lnTo>
                    <a:pt x="6597" y="46039"/>
                  </a:lnTo>
                  <a:cubicBezTo>
                    <a:pt x="6688" y="46039"/>
                    <a:pt x="6802" y="45994"/>
                    <a:pt x="6871" y="45925"/>
                  </a:cubicBezTo>
                  <a:cubicBezTo>
                    <a:pt x="6939" y="45857"/>
                    <a:pt x="6985" y="45743"/>
                    <a:pt x="6962" y="45629"/>
                  </a:cubicBezTo>
                  <a:lnTo>
                    <a:pt x="3881" y="366"/>
                  </a:lnTo>
                  <a:cubicBezTo>
                    <a:pt x="3858" y="161"/>
                    <a:pt x="3698" y="1"/>
                    <a:pt x="3493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7805636" y="1921022"/>
              <a:ext cx="285089" cy="285089"/>
            </a:xfrm>
            <a:custGeom>
              <a:avLst/>
              <a:gdLst/>
              <a:ahLst/>
              <a:cxnLst/>
              <a:rect l="l" t="t" r="r" b="b"/>
              <a:pathLst>
                <a:path w="7031" h="7031" extrusionOk="0">
                  <a:moveTo>
                    <a:pt x="3516" y="1"/>
                  </a:moveTo>
                  <a:cubicBezTo>
                    <a:pt x="1575" y="1"/>
                    <a:pt x="1" y="1576"/>
                    <a:pt x="1" y="3516"/>
                  </a:cubicBezTo>
                  <a:cubicBezTo>
                    <a:pt x="1" y="5456"/>
                    <a:pt x="1575" y="7031"/>
                    <a:pt x="3516" y="7031"/>
                  </a:cubicBezTo>
                  <a:cubicBezTo>
                    <a:pt x="5456" y="7031"/>
                    <a:pt x="7031" y="5456"/>
                    <a:pt x="7031" y="3516"/>
                  </a:cubicBezTo>
                  <a:cubicBezTo>
                    <a:pt x="7031" y="1576"/>
                    <a:pt x="5456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7789904" y="1905289"/>
              <a:ext cx="316554" cy="316554"/>
            </a:xfrm>
            <a:custGeom>
              <a:avLst/>
              <a:gdLst/>
              <a:ahLst/>
              <a:cxnLst/>
              <a:rect l="l" t="t" r="r" b="b"/>
              <a:pathLst>
                <a:path w="7807" h="7807" extrusionOk="0">
                  <a:moveTo>
                    <a:pt x="3904" y="754"/>
                  </a:moveTo>
                  <a:cubicBezTo>
                    <a:pt x="5638" y="754"/>
                    <a:pt x="7053" y="2169"/>
                    <a:pt x="7053" y="3904"/>
                  </a:cubicBezTo>
                  <a:cubicBezTo>
                    <a:pt x="7053" y="5639"/>
                    <a:pt x="5638" y="7054"/>
                    <a:pt x="3904" y="7054"/>
                  </a:cubicBezTo>
                  <a:cubicBezTo>
                    <a:pt x="2169" y="7054"/>
                    <a:pt x="754" y="5639"/>
                    <a:pt x="754" y="3904"/>
                  </a:cubicBezTo>
                  <a:cubicBezTo>
                    <a:pt x="754" y="2169"/>
                    <a:pt x="2169" y="754"/>
                    <a:pt x="3904" y="754"/>
                  </a:cubicBezTo>
                  <a:close/>
                  <a:moveTo>
                    <a:pt x="3904" y="1"/>
                  </a:moveTo>
                  <a:cubicBezTo>
                    <a:pt x="1758" y="1"/>
                    <a:pt x="0" y="1758"/>
                    <a:pt x="0" y="3904"/>
                  </a:cubicBezTo>
                  <a:cubicBezTo>
                    <a:pt x="0" y="6049"/>
                    <a:pt x="1758" y="7807"/>
                    <a:pt x="3904" y="7807"/>
                  </a:cubicBezTo>
                  <a:cubicBezTo>
                    <a:pt x="6049" y="7807"/>
                    <a:pt x="7807" y="6049"/>
                    <a:pt x="7807" y="3904"/>
                  </a:cubicBezTo>
                  <a:cubicBezTo>
                    <a:pt x="7807" y="1758"/>
                    <a:pt x="6049" y="1"/>
                    <a:pt x="3904" y="1"/>
                  </a:cubicBezTo>
                  <a:close/>
                </a:path>
              </a:pathLst>
            </a:custGeom>
            <a:solidFill>
              <a:srgbClr val="4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3"/>
          <p:cNvGrpSpPr/>
          <p:nvPr/>
        </p:nvGrpSpPr>
        <p:grpSpPr>
          <a:xfrm>
            <a:off x="815775" y="344613"/>
            <a:ext cx="866250" cy="389775"/>
            <a:chOff x="5458250" y="1479125"/>
            <a:chExt cx="866250" cy="389775"/>
          </a:xfrm>
        </p:grpSpPr>
        <p:sp>
          <p:nvSpPr>
            <p:cNvPr id="681" name="Google Shape;681;p33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3"/>
          <p:cNvGrpSpPr/>
          <p:nvPr/>
        </p:nvGrpSpPr>
        <p:grpSpPr>
          <a:xfrm>
            <a:off x="7842652" y="1134163"/>
            <a:ext cx="987646" cy="222216"/>
            <a:chOff x="4926425" y="1108775"/>
            <a:chExt cx="1301075" cy="292775"/>
          </a:xfrm>
        </p:grpSpPr>
        <p:sp>
          <p:nvSpPr>
            <p:cNvPr id="684" name="Google Shape;684;p33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4"/>
          <p:cNvSpPr/>
          <p:nvPr/>
        </p:nvSpPr>
        <p:spPr>
          <a:xfrm rot="10800000" flipH="1">
            <a:off x="-6025" y="4608725"/>
            <a:ext cx="9150300" cy="55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>
            <a:off x="68925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4"/>
          <p:cNvSpPr/>
          <p:nvPr/>
        </p:nvSpPr>
        <p:spPr>
          <a:xfrm>
            <a:off x="5071188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4"/>
          <p:cNvSpPr/>
          <p:nvPr/>
        </p:nvSpPr>
        <p:spPr>
          <a:xfrm>
            <a:off x="1983313" y="48461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4"/>
          <p:cNvSpPr/>
          <p:nvPr/>
        </p:nvSpPr>
        <p:spPr>
          <a:xfrm>
            <a:off x="7266904" y="4595337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34"/>
          <p:cNvGrpSpPr/>
          <p:nvPr/>
        </p:nvGrpSpPr>
        <p:grpSpPr>
          <a:xfrm>
            <a:off x="7963847" y="2835088"/>
            <a:ext cx="887199" cy="1760240"/>
            <a:chOff x="1164522" y="1775163"/>
            <a:chExt cx="887199" cy="1760240"/>
          </a:xfrm>
        </p:grpSpPr>
        <p:sp>
          <p:nvSpPr>
            <p:cNvPr id="694" name="Google Shape;694;p34"/>
            <p:cNvSpPr/>
            <p:nvPr/>
          </p:nvSpPr>
          <p:spPr>
            <a:xfrm>
              <a:off x="1164522" y="1775163"/>
              <a:ext cx="887199" cy="1268316"/>
            </a:xfrm>
            <a:custGeom>
              <a:avLst/>
              <a:gdLst/>
              <a:ahLst/>
              <a:cxnLst/>
              <a:rect l="l" t="t" r="r" b="b"/>
              <a:pathLst>
                <a:path w="24387" h="34863" extrusionOk="0">
                  <a:moveTo>
                    <a:pt x="12181" y="0"/>
                  </a:moveTo>
                  <a:cubicBezTo>
                    <a:pt x="10477" y="0"/>
                    <a:pt x="1" y="9424"/>
                    <a:pt x="1" y="21028"/>
                  </a:cubicBezTo>
                  <a:cubicBezTo>
                    <a:pt x="1" y="32657"/>
                    <a:pt x="10201" y="34862"/>
                    <a:pt x="12181" y="34862"/>
                  </a:cubicBezTo>
                  <a:cubicBezTo>
                    <a:pt x="14161" y="34862"/>
                    <a:pt x="24387" y="32657"/>
                    <a:pt x="24387" y="21028"/>
                  </a:cubicBezTo>
                  <a:cubicBezTo>
                    <a:pt x="24387" y="9424"/>
                    <a:pt x="13911" y="0"/>
                    <a:pt x="12181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1289412" y="2328922"/>
              <a:ext cx="551224" cy="1206481"/>
            </a:xfrm>
            <a:custGeom>
              <a:avLst/>
              <a:gdLst/>
              <a:ahLst/>
              <a:cxnLst/>
              <a:rect l="l" t="t" r="r" b="b"/>
              <a:pathLst>
                <a:path w="7169" h="15691" extrusionOk="0">
                  <a:moveTo>
                    <a:pt x="4136" y="1"/>
                  </a:moveTo>
                  <a:cubicBezTo>
                    <a:pt x="3810" y="1"/>
                    <a:pt x="3559" y="251"/>
                    <a:pt x="3559" y="577"/>
                  </a:cubicBezTo>
                  <a:lnTo>
                    <a:pt x="3559" y="4437"/>
                  </a:lnTo>
                  <a:lnTo>
                    <a:pt x="1028" y="2256"/>
                  </a:lnTo>
                  <a:cubicBezTo>
                    <a:pt x="913" y="2153"/>
                    <a:pt x="771" y="2102"/>
                    <a:pt x="631" y="2102"/>
                  </a:cubicBezTo>
                  <a:cubicBezTo>
                    <a:pt x="468" y="2102"/>
                    <a:pt x="309" y="2171"/>
                    <a:pt x="201" y="2307"/>
                  </a:cubicBezTo>
                  <a:cubicBezTo>
                    <a:pt x="1" y="2557"/>
                    <a:pt x="26" y="2908"/>
                    <a:pt x="251" y="3134"/>
                  </a:cubicBezTo>
                  <a:lnTo>
                    <a:pt x="3559" y="5966"/>
                  </a:lnTo>
                  <a:lnTo>
                    <a:pt x="3559" y="15114"/>
                  </a:lnTo>
                  <a:cubicBezTo>
                    <a:pt x="3559" y="15439"/>
                    <a:pt x="3810" y="15690"/>
                    <a:pt x="4136" y="15690"/>
                  </a:cubicBezTo>
                  <a:cubicBezTo>
                    <a:pt x="4462" y="15690"/>
                    <a:pt x="4712" y="15439"/>
                    <a:pt x="4712" y="15114"/>
                  </a:cubicBezTo>
                  <a:lnTo>
                    <a:pt x="4712" y="2983"/>
                  </a:lnTo>
                  <a:lnTo>
                    <a:pt x="6843" y="1479"/>
                  </a:lnTo>
                  <a:cubicBezTo>
                    <a:pt x="7093" y="1279"/>
                    <a:pt x="7169" y="928"/>
                    <a:pt x="6968" y="652"/>
                  </a:cubicBezTo>
                  <a:cubicBezTo>
                    <a:pt x="6862" y="501"/>
                    <a:pt x="6684" y="423"/>
                    <a:pt x="6504" y="423"/>
                  </a:cubicBezTo>
                  <a:cubicBezTo>
                    <a:pt x="6385" y="423"/>
                    <a:pt x="6266" y="457"/>
                    <a:pt x="6166" y="527"/>
                  </a:cubicBezTo>
                  <a:lnTo>
                    <a:pt x="4712" y="1555"/>
                  </a:lnTo>
                  <a:lnTo>
                    <a:pt x="4712" y="577"/>
                  </a:lnTo>
                  <a:cubicBezTo>
                    <a:pt x="4712" y="251"/>
                    <a:pt x="446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34"/>
          <p:cNvSpPr/>
          <p:nvPr/>
        </p:nvSpPr>
        <p:spPr>
          <a:xfrm>
            <a:off x="8054850" y="442823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rgbClr val="00987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4"/>
          <p:cNvSpPr/>
          <p:nvPr/>
        </p:nvSpPr>
        <p:spPr>
          <a:xfrm>
            <a:off x="290597" y="366702"/>
            <a:ext cx="845271" cy="482740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4"/>
          <p:cNvSpPr/>
          <p:nvPr/>
        </p:nvSpPr>
        <p:spPr>
          <a:xfrm>
            <a:off x="713213" y="47697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3418513" y="48807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4"/>
          <p:cNvSpPr/>
          <p:nvPr/>
        </p:nvSpPr>
        <p:spPr>
          <a:xfrm>
            <a:off x="374025" y="438583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684975" y="1843250"/>
            <a:ext cx="31248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5334225" y="1843257"/>
            <a:ext cx="31248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684975" y="1251050"/>
            <a:ext cx="31248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 idx="3"/>
          </p:nvPr>
        </p:nvSpPr>
        <p:spPr>
          <a:xfrm>
            <a:off x="5334227" y="1251050"/>
            <a:ext cx="31248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5"/>
          <p:cNvSpPr/>
          <p:nvPr/>
        </p:nvSpPr>
        <p:spPr>
          <a:xfrm rot="10800000" flipH="1">
            <a:off x="450" y="4290025"/>
            <a:ext cx="9171900" cy="85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5739100" y="4543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6831988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990425" y="4543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20833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/>
          <p:nvPr/>
        </p:nvSpPr>
        <p:spPr>
          <a:xfrm flipH="1">
            <a:off x="32981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 flipH="1">
            <a:off x="8528663" y="46812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 flipH="1">
            <a:off x="7473621" y="3811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6"/>
          <p:cNvSpPr/>
          <p:nvPr/>
        </p:nvSpPr>
        <p:spPr>
          <a:xfrm>
            <a:off x="0" y="4148400"/>
            <a:ext cx="9144000" cy="995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6"/>
          <p:cNvGrpSpPr/>
          <p:nvPr/>
        </p:nvGrpSpPr>
        <p:grpSpPr>
          <a:xfrm>
            <a:off x="7324175" y="505250"/>
            <a:ext cx="1301075" cy="292775"/>
            <a:chOff x="4926425" y="1108775"/>
            <a:chExt cx="1301075" cy="292775"/>
          </a:xfrm>
        </p:grpSpPr>
        <p:sp>
          <p:nvSpPr>
            <p:cNvPr id="132" name="Google Shape;132;p6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6"/>
          <p:cNvSpPr/>
          <p:nvPr/>
        </p:nvSpPr>
        <p:spPr>
          <a:xfrm>
            <a:off x="6301183" y="293605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6"/>
          <p:cNvGrpSpPr/>
          <p:nvPr/>
        </p:nvGrpSpPr>
        <p:grpSpPr>
          <a:xfrm>
            <a:off x="7730063" y="3284442"/>
            <a:ext cx="1178380" cy="846373"/>
            <a:chOff x="3600850" y="3620125"/>
            <a:chExt cx="970100" cy="696775"/>
          </a:xfrm>
        </p:grpSpPr>
        <p:sp>
          <p:nvSpPr>
            <p:cNvPr id="137" name="Google Shape;137;p6"/>
            <p:cNvSpPr/>
            <p:nvPr/>
          </p:nvSpPr>
          <p:spPr>
            <a:xfrm>
              <a:off x="3600850" y="3620125"/>
              <a:ext cx="970100" cy="320150"/>
            </a:xfrm>
            <a:custGeom>
              <a:avLst/>
              <a:gdLst/>
              <a:ahLst/>
              <a:cxnLst/>
              <a:rect l="l" t="t" r="r" b="b"/>
              <a:pathLst>
                <a:path w="38804" h="12806" extrusionOk="0">
                  <a:moveTo>
                    <a:pt x="19402" y="1"/>
                  </a:moveTo>
                  <a:cubicBezTo>
                    <a:pt x="19197" y="1"/>
                    <a:pt x="19037" y="184"/>
                    <a:pt x="19037" y="389"/>
                  </a:cubicBezTo>
                  <a:lnTo>
                    <a:pt x="19037" y="3813"/>
                  </a:lnTo>
                  <a:cubicBezTo>
                    <a:pt x="19037" y="4018"/>
                    <a:pt x="19197" y="4201"/>
                    <a:pt x="19402" y="4201"/>
                  </a:cubicBezTo>
                  <a:cubicBezTo>
                    <a:pt x="19607" y="4201"/>
                    <a:pt x="19790" y="4018"/>
                    <a:pt x="19790" y="3813"/>
                  </a:cubicBezTo>
                  <a:lnTo>
                    <a:pt x="19790" y="389"/>
                  </a:lnTo>
                  <a:cubicBezTo>
                    <a:pt x="19790" y="184"/>
                    <a:pt x="19607" y="1"/>
                    <a:pt x="19402" y="1"/>
                  </a:cubicBezTo>
                  <a:close/>
                  <a:moveTo>
                    <a:pt x="4306" y="2295"/>
                  </a:moveTo>
                  <a:cubicBezTo>
                    <a:pt x="4206" y="2295"/>
                    <a:pt x="4109" y="2329"/>
                    <a:pt x="4041" y="2398"/>
                  </a:cubicBezTo>
                  <a:cubicBezTo>
                    <a:pt x="3881" y="2557"/>
                    <a:pt x="3881" y="2786"/>
                    <a:pt x="4041" y="2945"/>
                  </a:cubicBezTo>
                  <a:lnTo>
                    <a:pt x="6460" y="5365"/>
                  </a:lnTo>
                  <a:cubicBezTo>
                    <a:pt x="6529" y="5433"/>
                    <a:pt x="6643" y="5479"/>
                    <a:pt x="6734" y="5479"/>
                  </a:cubicBezTo>
                  <a:cubicBezTo>
                    <a:pt x="6825" y="5479"/>
                    <a:pt x="6917" y="5433"/>
                    <a:pt x="7008" y="5365"/>
                  </a:cubicBezTo>
                  <a:cubicBezTo>
                    <a:pt x="7145" y="5205"/>
                    <a:pt x="7145" y="4977"/>
                    <a:pt x="7008" y="4817"/>
                  </a:cubicBezTo>
                  <a:lnTo>
                    <a:pt x="4588" y="2398"/>
                  </a:lnTo>
                  <a:cubicBezTo>
                    <a:pt x="4509" y="2329"/>
                    <a:pt x="4406" y="2295"/>
                    <a:pt x="4306" y="2295"/>
                  </a:cubicBezTo>
                  <a:close/>
                  <a:moveTo>
                    <a:pt x="34501" y="2295"/>
                  </a:moveTo>
                  <a:cubicBezTo>
                    <a:pt x="34404" y="2295"/>
                    <a:pt x="34307" y="2329"/>
                    <a:pt x="34238" y="2398"/>
                  </a:cubicBezTo>
                  <a:lnTo>
                    <a:pt x="31819" y="4817"/>
                  </a:lnTo>
                  <a:cubicBezTo>
                    <a:pt x="31659" y="4977"/>
                    <a:pt x="31659" y="5205"/>
                    <a:pt x="31819" y="5365"/>
                  </a:cubicBezTo>
                  <a:cubicBezTo>
                    <a:pt x="31887" y="5433"/>
                    <a:pt x="31979" y="5479"/>
                    <a:pt x="32093" y="5479"/>
                  </a:cubicBezTo>
                  <a:cubicBezTo>
                    <a:pt x="32184" y="5479"/>
                    <a:pt x="32276" y="5433"/>
                    <a:pt x="32344" y="5365"/>
                  </a:cubicBezTo>
                  <a:lnTo>
                    <a:pt x="34763" y="2945"/>
                  </a:lnTo>
                  <a:cubicBezTo>
                    <a:pt x="34923" y="2786"/>
                    <a:pt x="34923" y="2557"/>
                    <a:pt x="34763" y="2398"/>
                  </a:cubicBezTo>
                  <a:cubicBezTo>
                    <a:pt x="34695" y="2329"/>
                    <a:pt x="34598" y="2295"/>
                    <a:pt x="34501" y="2295"/>
                  </a:cubicBezTo>
                  <a:close/>
                  <a:moveTo>
                    <a:pt x="389" y="12053"/>
                  </a:moveTo>
                  <a:cubicBezTo>
                    <a:pt x="183" y="12053"/>
                    <a:pt x="1" y="12212"/>
                    <a:pt x="1" y="12418"/>
                  </a:cubicBezTo>
                  <a:cubicBezTo>
                    <a:pt x="1" y="12646"/>
                    <a:pt x="183" y="12806"/>
                    <a:pt x="389" y="12806"/>
                  </a:cubicBezTo>
                  <a:lnTo>
                    <a:pt x="3812" y="12806"/>
                  </a:lnTo>
                  <a:cubicBezTo>
                    <a:pt x="4018" y="12806"/>
                    <a:pt x="4178" y="12646"/>
                    <a:pt x="4178" y="12418"/>
                  </a:cubicBezTo>
                  <a:cubicBezTo>
                    <a:pt x="4178" y="12212"/>
                    <a:pt x="4018" y="12053"/>
                    <a:pt x="3812" y="12053"/>
                  </a:cubicBezTo>
                  <a:close/>
                  <a:moveTo>
                    <a:pt x="35015" y="12053"/>
                  </a:moveTo>
                  <a:cubicBezTo>
                    <a:pt x="34786" y="12053"/>
                    <a:pt x="34627" y="12212"/>
                    <a:pt x="34627" y="12418"/>
                  </a:cubicBezTo>
                  <a:cubicBezTo>
                    <a:pt x="34627" y="12646"/>
                    <a:pt x="34786" y="12806"/>
                    <a:pt x="35015" y="12806"/>
                  </a:cubicBezTo>
                  <a:lnTo>
                    <a:pt x="38438" y="12806"/>
                  </a:lnTo>
                  <a:cubicBezTo>
                    <a:pt x="38644" y="12806"/>
                    <a:pt x="38804" y="12646"/>
                    <a:pt x="38804" y="12418"/>
                  </a:cubicBezTo>
                  <a:cubicBezTo>
                    <a:pt x="38804" y="12212"/>
                    <a:pt x="38644" y="12053"/>
                    <a:pt x="38438" y="120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6"/>
            <p:cNvGrpSpPr/>
            <p:nvPr/>
          </p:nvGrpSpPr>
          <p:grpSpPr>
            <a:xfrm>
              <a:off x="3667050" y="3766600"/>
              <a:ext cx="838275" cy="550300"/>
              <a:chOff x="3667050" y="3766600"/>
              <a:chExt cx="838275" cy="550300"/>
            </a:xfrm>
          </p:grpSpPr>
          <p:sp>
            <p:nvSpPr>
              <p:cNvPr id="139" name="Google Shape;139;p6"/>
              <p:cNvSpPr/>
              <p:nvPr/>
            </p:nvSpPr>
            <p:spPr>
              <a:xfrm>
                <a:off x="3676750" y="3775925"/>
                <a:ext cx="818300" cy="379500"/>
              </a:xfrm>
              <a:custGeom>
                <a:avLst/>
                <a:gdLst/>
                <a:ahLst/>
                <a:cxnLst/>
                <a:rect l="l" t="t" r="r" b="b"/>
                <a:pathLst>
                  <a:path w="32732" h="15180" extrusionOk="0">
                    <a:moveTo>
                      <a:pt x="4862" y="0"/>
                    </a:moveTo>
                    <a:lnTo>
                      <a:pt x="0" y="15179"/>
                    </a:lnTo>
                    <a:lnTo>
                      <a:pt x="32732" y="15179"/>
                    </a:lnTo>
                    <a:lnTo>
                      <a:pt x="278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3667050" y="3766800"/>
                <a:ext cx="838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15910" extrusionOk="0">
                    <a:moveTo>
                      <a:pt x="27984" y="753"/>
                    </a:moveTo>
                    <a:lnTo>
                      <a:pt x="32595" y="15156"/>
                    </a:lnTo>
                    <a:lnTo>
                      <a:pt x="913" y="15156"/>
                    </a:lnTo>
                    <a:lnTo>
                      <a:pt x="5524" y="753"/>
                    </a:lnTo>
                    <a:close/>
                    <a:moveTo>
                      <a:pt x="5250" y="0"/>
                    </a:moveTo>
                    <a:cubicBezTo>
                      <a:pt x="5090" y="0"/>
                      <a:pt x="4931" y="91"/>
                      <a:pt x="4885" y="251"/>
                    </a:cubicBezTo>
                    <a:lnTo>
                      <a:pt x="23" y="15430"/>
                    </a:lnTo>
                    <a:cubicBezTo>
                      <a:pt x="0" y="15544"/>
                      <a:pt x="23" y="15658"/>
                      <a:pt x="92" y="15772"/>
                    </a:cubicBezTo>
                    <a:cubicBezTo>
                      <a:pt x="160" y="15864"/>
                      <a:pt x="274" y="15909"/>
                      <a:pt x="388" y="15909"/>
                    </a:cubicBezTo>
                    <a:lnTo>
                      <a:pt x="33120" y="15909"/>
                    </a:lnTo>
                    <a:cubicBezTo>
                      <a:pt x="33234" y="15909"/>
                      <a:pt x="33348" y="15864"/>
                      <a:pt x="33439" y="15772"/>
                    </a:cubicBezTo>
                    <a:cubicBezTo>
                      <a:pt x="33508" y="15658"/>
                      <a:pt x="33531" y="15544"/>
                      <a:pt x="33485" y="15430"/>
                    </a:cubicBezTo>
                    <a:lnTo>
                      <a:pt x="28623" y="251"/>
                    </a:lnTo>
                    <a:cubicBezTo>
                      <a:pt x="28578" y="91"/>
                      <a:pt x="28441" y="0"/>
                      <a:pt x="2825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076750" y="3766800"/>
                <a:ext cx="18875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2004" extrusionOk="0">
                    <a:moveTo>
                      <a:pt x="366" y="0"/>
                    </a:moveTo>
                    <a:cubicBezTo>
                      <a:pt x="161" y="0"/>
                      <a:pt x="1" y="160"/>
                      <a:pt x="1" y="365"/>
                    </a:cubicBezTo>
                    <a:lnTo>
                      <a:pt x="1" y="21616"/>
                    </a:lnTo>
                    <a:cubicBezTo>
                      <a:pt x="1" y="21844"/>
                      <a:pt x="161" y="22004"/>
                      <a:pt x="366" y="22004"/>
                    </a:cubicBezTo>
                    <a:cubicBezTo>
                      <a:pt x="571" y="22004"/>
                      <a:pt x="754" y="21844"/>
                      <a:pt x="754" y="21616"/>
                    </a:cubicBezTo>
                    <a:lnTo>
                      <a:pt x="754" y="365"/>
                    </a:lnTo>
                    <a:cubicBezTo>
                      <a:pt x="754" y="16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219425" y="3766600"/>
                <a:ext cx="816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5918" extrusionOk="0">
                    <a:moveTo>
                      <a:pt x="436" y="0"/>
                    </a:moveTo>
                    <a:cubicBezTo>
                      <a:pt x="413" y="0"/>
                      <a:pt x="389" y="3"/>
                      <a:pt x="365" y="8"/>
                    </a:cubicBezTo>
                    <a:cubicBezTo>
                      <a:pt x="160" y="31"/>
                      <a:pt x="0" y="236"/>
                      <a:pt x="46" y="442"/>
                    </a:cubicBezTo>
                    <a:lnTo>
                      <a:pt x="2465" y="15598"/>
                    </a:lnTo>
                    <a:cubicBezTo>
                      <a:pt x="2511" y="15803"/>
                      <a:pt x="2671" y="15917"/>
                      <a:pt x="2853" y="15917"/>
                    </a:cubicBezTo>
                    <a:lnTo>
                      <a:pt x="2899" y="15917"/>
                    </a:lnTo>
                    <a:cubicBezTo>
                      <a:pt x="3104" y="15894"/>
                      <a:pt x="3264" y="15689"/>
                      <a:pt x="3219" y="15484"/>
                    </a:cubicBezTo>
                    <a:lnTo>
                      <a:pt x="799" y="328"/>
                    </a:lnTo>
                    <a:cubicBezTo>
                      <a:pt x="759" y="146"/>
                      <a:pt x="611" y="0"/>
                      <a:pt x="43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871325" y="3766600"/>
                <a:ext cx="81050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5918" extrusionOk="0">
                    <a:moveTo>
                      <a:pt x="2828" y="0"/>
                    </a:moveTo>
                    <a:cubicBezTo>
                      <a:pt x="2649" y="0"/>
                      <a:pt x="2486" y="146"/>
                      <a:pt x="2466" y="328"/>
                    </a:cubicBezTo>
                    <a:lnTo>
                      <a:pt x="24" y="15484"/>
                    </a:lnTo>
                    <a:cubicBezTo>
                      <a:pt x="1" y="15689"/>
                      <a:pt x="138" y="15894"/>
                      <a:pt x="343" y="15917"/>
                    </a:cubicBezTo>
                    <a:lnTo>
                      <a:pt x="412" y="15917"/>
                    </a:lnTo>
                    <a:cubicBezTo>
                      <a:pt x="594" y="15917"/>
                      <a:pt x="754" y="15803"/>
                      <a:pt x="777" y="15598"/>
                    </a:cubicBezTo>
                    <a:lnTo>
                      <a:pt x="3219" y="442"/>
                    </a:lnTo>
                    <a:cubicBezTo>
                      <a:pt x="3242" y="236"/>
                      <a:pt x="3105" y="31"/>
                      <a:pt x="2900" y="8"/>
                    </a:cubicBezTo>
                    <a:cubicBezTo>
                      <a:pt x="2876" y="3"/>
                      <a:pt x="2852" y="0"/>
                      <a:pt x="2828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3757775" y="3863225"/>
                <a:ext cx="656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754" extrusionOk="0">
                    <a:moveTo>
                      <a:pt x="389" y="1"/>
                    </a:moveTo>
                    <a:cubicBezTo>
                      <a:pt x="183" y="1"/>
                      <a:pt x="0" y="160"/>
                      <a:pt x="0" y="389"/>
                    </a:cubicBezTo>
                    <a:cubicBezTo>
                      <a:pt x="0" y="594"/>
                      <a:pt x="183" y="754"/>
                      <a:pt x="389" y="754"/>
                    </a:cubicBezTo>
                    <a:lnTo>
                      <a:pt x="25884" y="754"/>
                    </a:lnTo>
                    <a:cubicBezTo>
                      <a:pt x="26090" y="754"/>
                      <a:pt x="26250" y="594"/>
                      <a:pt x="26250" y="389"/>
                    </a:cubicBezTo>
                    <a:cubicBezTo>
                      <a:pt x="26250" y="160"/>
                      <a:pt x="26090" y="1"/>
                      <a:pt x="25884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3717250" y="3990475"/>
                <a:ext cx="737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777" extrusionOk="0">
                    <a:moveTo>
                      <a:pt x="366" y="1"/>
                    </a:moveTo>
                    <a:cubicBezTo>
                      <a:pt x="161" y="1"/>
                      <a:pt x="1" y="183"/>
                      <a:pt x="1" y="389"/>
                    </a:cubicBezTo>
                    <a:cubicBezTo>
                      <a:pt x="1" y="594"/>
                      <a:pt x="161" y="777"/>
                      <a:pt x="366" y="777"/>
                    </a:cubicBezTo>
                    <a:lnTo>
                      <a:pt x="29126" y="777"/>
                    </a:lnTo>
                    <a:cubicBezTo>
                      <a:pt x="29331" y="777"/>
                      <a:pt x="29514" y="594"/>
                      <a:pt x="29514" y="389"/>
                    </a:cubicBezTo>
                    <a:cubicBezTo>
                      <a:pt x="29514" y="183"/>
                      <a:pt x="29331" y="1"/>
                      <a:pt x="29126" y="1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4032250" y="4298050"/>
                <a:ext cx="10787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54" extrusionOk="0">
                    <a:moveTo>
                      <a:pt x="366" y="0"/>
                    </a:moveTo>
                    <a:cubicBezTo>
                      <a:pt x="160" y="0"/>
                      <a:pt x="0" y="160"/>
                      <a:pt x="0" y="366"/>
                    </a:cubicBezTo>
                    <a:cubicBezTo>
                      <a:pt x="0" y="594"/>
                      <a:pt x="160" y="754"/>
                      <a:pt x="366" y="754"/>
                    </a:cubicBezTo>
                    <a:lnTo>
                      <a:pt x="3926" y="754"/>
                    </a:lnTo>
                    <a:cubicBezTo>
                      <a:pt x="4132" y="754"/>
                      <a:pt x="4314" y="594"/>
                      <a:pt x="4314" y="366"/>
                    </a:cubicBezTo>
                    <a:cubicBezTo>
                      <a:pt x="4314" y="160"/>
                      <a:pt x="4132" y="0"/>
                      <a:pt x="3926" y="0"/>
                    </a:cubicBezTo>
                    <a:close/>
                  </a:path>
                </a:pathLst>
              </a:custGeom>
              <a:solidFill>
                <a:srgbClr val="4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" name="Google Shape;147;p6"/>
          <p:cNvSpPr/>
          <p:nvPr/>
        </p:nvSpPr>
        <p:spPr>
          <a:xfrm>
            <a:off x="6269902" y="4130825"/>
            <a:ext cx="2725026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>
            <a:off x="212066" y="3758647"/>
            <a:ext cx="227833" cy="389757"/>
            <a:chOff x="4733000" y="3669200"/>
            <a:chExt cx="491550" cy="840900"/>
          </a:xfrm>
        </p:grpSpPr>
        <p:sp>
          <p:nvSpPr>
            <p:cNvPr id="149" name="Google Shape;149;p6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>
            <a:off x="3979675" y="2983400"/>
            <a:ext cx="36048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3979675" y="1183600"/>
            <a:ext cx="36048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9" name="Google Shape;159;p7"/>
          <p:cNvSpPr>
            <a:spLocks noGrp="1"/>
          </p:cNvSpPr>
          <p:nvPr>
            <p:ph type="pic" idx="2"/>
          </p:nvPr>
        </p:nvSpPr>
        <p:spPr>
          <a:xfrm>
            <a:off x="592250" y="964050"/>
            <a:ext cx="3215400" cy="3215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"/>
          <p:cNvSpPr/>
          <p:nvPr/>
        </p:nvSpPr>
        <p:spPr>
          <a:xfrm rot="10800000" flipH="1">
            <a:off x="400" y="4337725"/>
            <a:ext cx="9144000" cy="81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266075" y="4114985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208331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 flipH="1">
            <a:off x="3298150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4220238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 flipH="1">
            <a:off x="5435075" y="460856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 flipH="1">
            <a:off x="6930425" y="47427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 flipH="1">
            <a:off x="884700" y="4649513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flipH="1">
            <a:off x="8273963" y="481908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 rot="10800000" flipH="1">
            <a:off x="450" y="4289925"/>
            <a:ext cx="9171900" cy="84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8"/>
          <p:cNvGrpSpPr/>
          <p:nvPr/>
        </p:nvGrpSpPr>
        <p:grpSpPr>
          <a:xfrm>
            <a:off x="-122225" y="3028625"/>
            <a:ext cx="12834064" cy="1295350"/>
            <a:chOff x="99" y="3028625"/>
            <a:chExt cx="9158684" cy="1295350"/>
          </a:xfrm>
        </p:grpSpPr>
        <p:grpSp>
          <p:nvGrpSpPr>
            <p:cNvPr id="172" name="Google Shape;172;p8"/>
            <p:cNvGrpSpPr/>
            <p:nvPr/>
          </p:nvGrpSpPr>
          <p:grpSpPr>
            <a:xfrm>
              <a:off x="99" y="3028625"/>
              <a:ext cx="4596029" cy="1295350"/>
              <a:chOff x="2981725" y="2060600"/>
              <a:chExt cx="3655475" cy="1295350"/>
            </a:xfrm>
          </p:grpSpPr>
          <p:sp>
            <p:nvSpPr>
              <p:cNvPr id="173" name="Google Shape;173;p8"/>
              <p:cNvSpPr/>
              <p:nvPr/>
            </p:nvSpPr>
            <p:spPr>
              <a:xfrm>
                <a:off x="2991975" y="2070875"/>
                <a:ext cx="3637250" cy="1274825"/>
              </a:xfrm>
              <a:custGeom>
                <a:avLst/>
                <a:gdLst/>
                <a:ahLst/>
                <a:cxnLst/>
                <a:rect l="l" t="t" r="r" b="b"/>
                <a:pathLst>
                  <a:path w="145490" h="50993" extrusionOk="0">
                    <a:moveTo>
                      <a:pt x="23694" y="0"/>
                    </a:moveTo>
                    <a:cubicBezTo>
                      <a:pt x="18649" y="0"/>
                      <a:pt x="1" y="21182"/>
                      <a:pt x="1" y="21182"/>
                    </a:cubicBezTo>
                    <a:lnTo>
                      <a:pt x="1" y="50992"/>
                    </a:lnTo>
                    <a:lnTo>
                      <a:pt x="145489" y="50992"/>
                    </a:lnTo>
                    <a:lnTo>
                      <a:pt x="145489" y="26090"/>
                    </a:lnTo>
                    <a:cubicBezTo>
                      <a:pt x="145489" y="26090"/>
                      <a:pt x="126681" y="2648"/>
                      <a:pt x="122071" y="2648"/>
                    </a:cubicBezTo>
                    <a:cubicBezTo>
                      <a:pt x="117460" y="2648"/>
                      <a:pt x="94794" y="28783"/>
                      <a:pt x="91257" y="28783"/>
                    </a:cubicBezTo>
                    <a:cubicBezTo>
                      <a:pt x="87696" y="28783"/>
                      <a:pt x="77333" y="16503"/>
                      <a:pt x="73476" y="16503"/>
                    </a:cubicBezTo>
                    <a:cubicBezTo>
                      <a:pt x="70212" y="16503"/>
                      <a:pt x="60876" y="27619"/>
                      <a:pt x="56882" y="27619"/>
                    </a:cubicBezTo>
                    <a:cubicBezTo>
                      <a:pt x="52887" y="27619"/>
                      <a:pt x="28738" y="0"/>
                      <a:pt x="23694" y="0"/>
                    </a:cubicBezTo>
                    <a:close/>
                  </a:path>
                </a:pathLst>
              </a:custGeom>
              <a:solidFill>
                <a:srgbClr val="56B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981725" y="2060600"/>
                <a:ext cx="3655475" cy="1295350"/>
              </a:xfrm>
              <a:custGeom>
                <a:avLst/>
                <a:gdLst/>
                <a:ahLst/>
                <a:cxnLst/>
                <a:rect l="l" t="t" r="r" b="b"/>
                <a:pathLst>
                  <a:path w="146219" h="51814" extrusionOk="0">
                    <a:moveTo>
                      <a:pt x="24104" y="1"/>
                    </a:moveTo>
                    <a:cubicBezTo>
                      <a:pt x="18945" y="1"/>
                      <a:pt x="867" y="20452"/>
                      <a:pt x="114" y="21319"/>
                    </a:cubicBezTo>
                    <a:lnTo>
                      <a:pt x="0" y="21433"/>
                    </a:lnTo>
                    <a:lnTo>
                      <a:pt x="0" y="51814"/>
                    </a:lnTo>
                    <a:lnTo>
                      <a:pt x="145899" y="51814"/>
                    </a:lnTo>
                    <a:lnTo>
                      <a:pt x="145899" y="50992"/>
                    </a:lnTo>
                    <a:lnTo>
                      <a:pt x="822" y="50992"/>
                    </a:lnTo>
                    <a:lnTo>
                      <a:pt x="822" y="21753"/>
                    </a:lnTo>
                    <a:cubicBezTo>
                      <a:pt x="6072" y="15818"/>
                      <a:pt x="20155" y="822"/>
                      <a:pt x="24104" y="822"/>
                    </a:cubicBezTo>
                    <a:cubicBezTo>
                      <a:pt x="26614" y="822"/>
                      <a:pt x="34809" y="8743"/>
                      <a:pt x="42044" y="15704"/>
                    </a:cubicBezTo>
                    <a:cubicBezTo>
                      <a:pt x="50261" y="23625"/>
                      <a:pt x="55374" y="28441"/>
                      <a:pt x="57292" y="28441"/>
                    </a:cubicBezTo>
                    <a:cubicBezTo>
                      <a:pt x="59551" y="28441"/>
                      <a:pt x="63135" y="25359"/>
                      <a:pt x="66627" y="22369"/>
                    </a:cubicBezTo>
                    <a:cubicBezTo>
                      <a:pt x="69503" y="19881"/>
                      <a:pt x="72493" y="17325"/>
                      <a:pt x="73886" y="17325"/>
                    </a:cubicBezTo>
                    <a:cubicBezTo>
                      <a:pt x="75689" y="17325"/>
                      <a:pt x="79478" y="20635"/>
                      <a:pt x="82810" y="23556"/>
                    </a:cubicBezTo>
                    <a:cubicBezTo>
                      <a:pt x="86394" y="26660"/>
                      <a:pt x="89772" y="29605"/>
                      <a:pt x="91667" y="29605"/>
                    </a:cubicBezTo>
                    <a:cubicBezTo>
                      <a:pt x="93401" y="29605"/>
                      <a:pt x="98126" y="25085"/>
                      <a:pt x="105681" y="17690"/>
                    </a:cubicBezTo>
                    <a:cubicBezTo>
                      <a:pt x="112141" y="11368"/>
                      <a:pt x="120198" y="3470"/>
                      <a:pt x="122481" y="3470"/>
                    </a:cubicBezTo>
                    <a:cubicBezTo>
                      <a:pt x="126110" y="3470"/>
                      <a:pt x="140399" y="20269"/>
                      <a:pt x="145580" y="26752"/>
                    </a:cubicBezTo>
                    <a:lnTo>
                      <a:pt x="146219" y="26227"/>
                    </a:lnTo>
                    <a:cubicBezTo>
                      <a:pt x="144302" y="23807"/>
                      <a:pt x="127160" y="2648"/>
                      <a:pt x="122481" y="2648"/>
                    </a:cubicBezTo>
                    <a:cubicBezTo>
                      <a:pt x="120038" y="2648"/>
                      <a:pt x="114012" y="8377"/>
                      <a:pt x="105088" y="17097"/>
                    </a:cubicBezTo>
                    <a:cubicBezTo>
                      <a:pt x="99496" y="22575"/>
                      <a:pt x="93150" y="28783"/>
                      <a:pt x="91667" y="28783"/>
                    </a:cubicBezTo>
                    <a:cubicBezTo>
                      <a:pt x="90069" y="28783"/>
                      <a:pt x="86668" y="25816"/>
                      <a:pt x="83358" y="22940"/>
                    </a:cubicBezTo>
                    <a:cubicBezTo>
                      <a:pt x="79569" y="19630"/>
                      <a:pt x="76008" y="16503"/>
                      <a:pt x="73886" y="16503"/>
                    </a:cubicBezTo>
                    <a:cubicBezTo>
                      <a:pt x="72174" y="16503"/>
                      <a:pt x="69366" y="18923"/>
                      <a:pt x="66102" y="21730"/>
                    </a:cubicBezTo>
                    <a:cubicBezTo>
                      <a:pt x="62884" y="24492"/>
                      <a:pt x="59232" y="27619"/>
                      <a:pt x="57292" y="27619"/>
                    </a:cubicBezTo>
                    <a:cubicBezTo>
                      <a:pt x="55580" y="27619"/>
                      <a:pt x="48686" y="20977"/>
                      <a:pt x="42615" y="15111"/>
                    </a:cubicBezTo>
                    <a:cubicBezTo>
                      <a:pt x="34558" y="7350"/>
                      <a:pt x="26934" y="1"/>
                      <a:pt x="2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8"/>
            <p:cNvGrpSpPr/>
            <p:nvPr/>
          </p:nvGrpSpPr>
          <p:grpSpPr>
            <a:xfrm flipH="1">
              <a:off x="4562754" y="3028625"/>
              <a:ext cx="4596029" cy="1295350"/>
              <a:chOff x="2981725" y="2060600"/>
              <a:chExt cx="3655475" cy="1295350"/>
            </a:xfrm>
          </p:grpSpPr>
          <p:sp>
            <p:nvSpPr>
              <p:cNvPr id="176" name="Google Shape;176;p8"/>
              <p:cNvSpPr/>
              <p:nvPr/>
            </p:nvSpPr>
            <p:spPr>
              <a:xfrm>
                <a:off x="2991975" y="2070875"/>
                <a:ext cx="3637250" cy="1274825"/>
              </a:xfrm>
              <a:custGeom>
                <a:avLst/>
                <a:gdLst/>
                <a:ahLst/>
                <a:cxnLst/>
                <a:rect l="l" t="t" r="r" b="b"/>
                <a:pathLst>
                  <a:path w="145490" h="50993" extrusionOk="0">
                    <a:moveTo>
                      <a:pt x="23694" y="0"/>
                    </a:moveTo>
                    <a:cubicBezTo>
                      <a:pt x="18649" y="0"/>
                      <a:pt x="1" y="21182"/>
                      <a:pt x="1" y="21182"/>
                    </a:cubicBezTo>
                    <a:lnTo>
                      <a:pt x="1" y="50992"/>
                    </a:lnTo>
                    <a:lnTo>
                      <a:pt x="145489" y="50992"/>
                    </a:lnTo>
                    <a:lnTo>
                      <a:pt x="145489" y="26090"/>
                    </a:lnTo>
                    <a:cubicBezTo>
                      <a:pt x="145489" y="26090"/>
                      <a:pt x="126681" y="2648"/>
                      <a:pt x="122071" y="2648"/>
                    </a:cubicBezTo>
                    <a:cubicBezTo>
                      <a:pt x="117460" y="2648"/>
                      <a:pt x="94794" y="28783"/>
                      <a:pt x="91257" y="28783"/>
                    </a:cubicBezTo>
                    <a:cubicBezTo>
                      <a:pt x="87696" y="28783"/>
                      <a:pt x="77333" y="16503"/>
                      <a:pt x="73476" y="16503"/>
                    </a:cubicBezTo>
                    <a:cubicBezTo>
                      <a:pt x="70212" y="16503"/>
                      <a:pt x="60876" y="27619"/>
                      <a:pt x="56882" y="27619"/>
                    </a:cubicBezTo>
                    <a:cubicBezTo>
                      <a:pt x="52887" y="27619"/>
                      <a:pt x="28738" y="0"/>
                      <a:pt x="236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81725" y="2060600"/>
                <a:ext cx="3655475" cy="1295350"/>
              </a:xfrm>
              <a:custGeom>
                <a:avLst/>
                <a:gdLst/>
                <a:ahLst/>
                <a:cxnLst/>
                <a:rect l="l" t="t" r="r" b="b"/>
                <a:pathLst>
                  <a:path w="146219" h="51814" extrusionOk="0">
                    <a:moveTo>
                      <a:pt x="24104" y="1"/>
                    </a:moveTo>
                    <a:cubicBezTo>
                      <a:pt x="18945" y="1"/>
                      <a:pt x="867" y="20452"/>
                      <a:pt x="114" y="21319"/>
                    </a:cubicBezTo>
                    <a:lnTo>
                      <a:pt x="0" y="21433"/>
                    </a:lnTo>
                    <a:lnTo>
                      <a:pt x="0" y="51814"/>
                    </a:lnTo>
                    <a:lnTo>
                      <a:pt x="145899" y="51814"/>
                    </a:lnTo>
                    <a:lnTo>
                      <a:pt x="145899" y="50992"/>
                    </a:lnTo>
                    <a:lnTo>
                      <a:pt x="822" y="50992"/>
                    </a:lnTo>
                    <a:lnTo>
                      <a:pt x="822" y="21753"/>
                    </a:lnTo>
                    <a:cubicBezTo>
                      <a:pt x="6072" y="15818"/>
                      <a:pt x="20155" y="822"/>
                      <a:pt x="24104" y="822"/>
                    </a:cubicBezTo>
                    <a:cubicBezTo>
                      <a:pt x="26614" y="822"/>
                      <a:pt x="34809" y="8743"/>
                      <a:pt x="42044" y="15704"/>
                    </a:cubicBezTo>
                    <a:cubicBezTo>
                      <a:pt x="50261" y="23625"/>
                      <a:pt x="55374" y="28441"/>
                      <a:pt x="57292" y="28441"/>
                    </a:cubicBezTo>
                    <a:cubicBezTo>
                      <a:pt x="59551" y="28441"/>
                      <a:pt x="63135" y="25359"/>
                      <a:pt x="66627" y="22369"/>
                    </a:cubicBezTo>
                    <a:cubicBezTo>
                      <a:pt x="69503" y="19881"/>
                      <a:pt x="72493" y="17325"/>
                      <a:pt x="73886" y="17325"/>
                    </a:cubicBezTo>
                    <a:cubicBezTo>
                      <a:pt x="75689" y="17325"/>
                      <a:pt x="79478" y="20635"/>
                      <a:pt x="82810" y="23556"/>
                    </a:cubicBezTo>
                    <a:cubicBezTo>
                      <a:pt x="86394" y="26660"/>
                      <a:pt x="89772" y="29605"/>
                      <a:pt x="91667" y="29605"/>
                    </a:cubicBezTo>
                    <a:cubicBezTo>
                      <a:pt x="93401" y="29605"/>
                      <a:pt x="98126" y="25085"/>
                      <a:pt x="105681" y="17690"/>
                    </a:cubicBezTo>
                    <a:cubicBezTo>
                      <a:pt x="112141" y="11368"/>
                      <a:pt x="120198" y="3470"/>
                      <a:pt x="122481" y="3470"/>
                    </a:cubicBezTo>
                    <a:cubicBezTo>
                      <a:pt x="126110" y="3470"/>
                      <a:pt x="140399" y="20269"/>
                      <a:pt x="145580" y="26752"/>
                    </a:cubicBezTo>
                    <a:lnTo>
                      <a:pt x="146219" y="26227"/>
                    </a:lnTo>
                    <a:cubicBezTo>
                      <a:pt x="144302" y="23807"/>
                      <a:pt x="127160" y="2648"/>
                      <a:pt x="122481" y="2648"/>
                    </a:cubicBezTo>
                    <a:cubicBezTo>
                      <a:pt x="120038" y="2648"/>
                      <a:pt x="114012" y="8377"/>
                      <a:pt x="105088" y="17097"/>
                    </a:cubicBezTo>
                    <a:cubicBezTo>
                      <a:pt x="99496" y="22575"/>
                      <a:pt x="93150" y="28783"/>
                      <a:pt x="91667" y="28783"/>
                    </a:cubicBezTo>
                    <a:cubicBezTo>
                      <a:pt x="90069" y="28783"/>
                      <a:pt x="86668" y="25816"/>
                      <a:pt x="83358" y="22940"/>
                    </a:cubicBezTo>
                    <a:cubicBezTo>
                      <a:pt x="79569" y="19630"/>
                      <a:pt x="76008" y="16503"/>
                      <a:pt x="73886" y="16503"/>
                    </a:cubicBezTo>
                    <a:cubicBezTo>
                      <a:pt x="72174" y="16503"/>
                      <a:pt x="69366" y="18923"/>
                      <a:pt x="66102" y="21730"/>
                    </a:cubicBezTo>
                    <a:cubicBezTo>
                      <a:pt x="62884" y="24492"/>
                      <a:pt x="59232" y="27619"/>
                      <a:pt x="57292" y="27619"/>
                    </a:cubicBezTo>
                    <a:cubicBezTo>
                      <a:pt x="55580" y="27619"/>
                      <a:pt x="48686" y="20977"/>
                      <a:pt x="42615" y="15111"/>
                    </a:cubicBezTo>
                    <a:cubicBezTo>
                      <a:pt x="34558" y="7350"/>
                      <a:pt x="26934" y="1"/>
                      <a:pt x="2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200500" cy="27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179" name="Google Shape;179;p8"/>
          <p:cNvSpPr/>
          <p:nvPr/>
        </p:nvSpPr>
        <p:spPr>
          <a:xfrm>
            <a:off x="7723625" y="463235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5592450" y="4570400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6894266" y="4475647"/>
            <a:ext cx="227833" cy="389757"/>
            <a:chOff x="4733000" y="3669200"/>
            <a:chExt cx="491550" cy="840900"/>
          </a:xfrm>
        </p:grpSpPr>
        <p:sp>
          <p:nvSpPr>
            <p:cNvPr id="182" name="Google Shape;182;p8"/>
            <p:cNvSpPr/>
            <p:nvPr/>
          </p:nvSpPr>
          <p:spPr>
            <a:xfrm>
              <a:off x="50298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5804" y="1"/>
                  </a:moveTo>
                  <a:cubicBezTo>
                    <a:pt x="4270" y="1"/>
                    <a:pt x="2602" y="651"/>
                    <a:pt x="1568" y="1668"/>
                  </a:cubicBezTo>
                  <a:cubicBezTo>
                    <a:pt x="318" y="2919"/>
                    <a:pt x="1" y="4736"/>
                    <a:pt x="318" y="5987"/>
                  </a:cubicBezTo>
                  <a:cubicBezTo>
                    <a:pt x="668" y="6087"/>
                    <a:pt x="1051" y="6137"/>
                    <a:pt x="1452" y="6137"/>
                  </a:cubicBezTo>
                  <a:cubicBezTo>
                    <a:pt x="2252" y="6137"/>
                    <a:pt x="3486" y="5904"/>
                    <a:pt x="4687" y="4837"/>
                  </a:cubicBezTo>
                  <a:cubicBezTo>
                    <a:pt x="6104" y="3569"/>
                    <a:pt x="6671" y="1451"/>
                    <a:pt x="6454" y="34"/>
                  </a:cubicBezTo>
                  <a:cubicBezTo>
                    <a:pt x="6254" y="1"/>
                    <a:pt x="6038" y="1"/>
                    <a:pt x="5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781775" y="3692125"/>
              <a:ext cx="394000" cy="424425"/>
            </a:xfrm>
            <a:custGeom>
              <a:avLst/>
              <a:gdLst/>
              <a:ahLst/>
              <a:cxnLst/>
              <a:rect l="l" t="t" r="r" b="b"/>
              <a:pathLst>
                <a:path w="15760" h="16977" extrusionOk="0">
                  <a:moveTo>
                    <a:pt x="7872" y="5837"/>
                  </a:moveTo>
                  <a:cubicBezTo>
                    <a:pt x="8822" y="5854"/>
                    <a:pt x="9706" y="6354"/>
                    <a:pt x="10173" y="7171"/>
                  </a:cubicBezTo>
                  <a:cubicBezTo>
                    <a:pt x="10523" y="7771"/>
                    <a:pt x="10623" y="8488"/>
                    <a:pt x="10440" y="9172"/>
                  </a:cubicBezTo>
                  <a:cubicBezTo>
                    <a:pt x="10256" y="9856"/>
                    <a:pt x="9823" y="10439"/>
                    <a:pt x="9206" y="10790"/>
                  </a:cubicBezTo>
                  <a:cubicBezTo>
                    <a:pt x="8789" y="11023"/>
                    <a:pt x="8339" y="11140"/>
                    <a:pt x="7872" y="11140"/>
                  </a:cubicBezTo>
                  <a:cubicBezTo>
                    <a:pt x="6938" y="11140"/>
                    <a:pt x="6054" y="10640"/>
                    <a:pt x="5587" y="9822"/>
                  </a:cubicBezTo>
                  <a:cubicBezTo>
                    <a:pt x="5237" y="9205"/>
                    <a:pt x="5137" y="8488"/>
                    <a:pt x="5320" y="7805"/>
                  </a:cubicBezTo>
                  <a:cubicBezTo>
                    <a:pt x="5504" y="7121"/>
                    <a:pt x="5937" y="6554"/>
                    <a:pt x="6554" y="6204"/>
                  </a:cubicBezTo>
                  <a:cubicBezTo>
                    <a:pt x="6955" y="5970"/>
                    <a:pt x="7405" y="5837"/>
                    <a:pt x="7872" y="5837"/>
                  </a:cubicBezTo>
                  <a:close/>
                  <a:moveTo>
                    <a:pt x="7872" y="0"/>
                  </a:moveTo>
                  <a:cubicBezTo>
                    <a:pt x="7355" y="17"/>
                    <a:pt x="6871" y="217"/>
                    <a:pt x="6504" y="584"/>
                  </a:cubicBezTo>
                  <a:cubicBezTo>
                    <a:pt x="6137" y="951"/>
                    <a:pt x="5937" y="1434"/>
                    <a:pt x="5937" y="1935"/>
                  </a:cubicBezTo>
                  <a:lnTo>
                    <a:pt x="5954" y="5170"/>
                  </a:lnTo>
                  <a:lnTo>
                    <a:pt x="3136" y="3552"/>
                  </a:lnTo>
                  <a:cubicBezTo>
                    <a:pt x="2852" y="3385"/>
                    <a:pt x="2519" y="3302"/>
                    <a:pt x="2185" y="3302"/>
                  </a:cubicBezTo>
                  <a:cubicBezTo>
                    <a:pt x="1501" y="3302"/>
                    <a:pt x="851" y="3669"/>
                    <a:pt x="518" y="4269"/>
                  </a:cubicBezTo>
                  <a:cubicBezTo>
                    <a:pt x="117" y="4970"/>
                    <a:pt x="201" y="5870"/>
                    <a:pt x="734" y="6487"/>
                  </a:cubicBezTo>
                  <a:lnTo>
                    <a:pt x="951" y="6704"/>
                  </a:lnTo>
                  <a:cubicBezTo>
                    <a:pt x="1035" y="6771"/>
                    <a:pt x="1135" y="6837"/>
                    <a:pt x="1235" y="6904"/>
                  </a:cubicBezTo>
                  <a:lnTo>
                    <a:pt x="4020" y="8505"/>
                  </a:lnTo>
                  <a:lnTo>
                    <a:pt x="1218" y="10123"/>
                  </a:lnTo>
                  <a:cubicBezTo>
                    <a:pt x="301" y="10656"/>
                    <a:pt x="1" y="11840"/>
                    <a:pt x="534" y="12757"/>
                  </a:cubicBezTo>
                  <a:cubicBezTo>
                    <a:pt x="584" y="12841"/>
                    <a:pt x="634" y="12924"/>
                    <a:pt x="734" y="13041"/>
                  </a:cubicBezTo>
                  <a:cubicBezTo>
                    <a:pt x="1103" y="13472"/>
                    <a:pt x="1657" y="13711"/>
                    <a:pt x="2218" y="13711"/>
                  </a:cubicBezTo>
                  <a:cubicBezTo>
                    <a:pt x="2545" y="13711"/>
                    <a:pt x="2874" y="13630"/>
                    <a:pt x="3169" y="13458"/>
                  </a:cubicBezTo>
                  <a:lnTo>
                    <a:pt x="5954" y="11840"/>
                  </a:lnTo>
                  <a:lnTo>
                    <a:pt x="5971" y="15075"/>
                  </a:lnTo>
                  <a:cubicBezTo>
                    <a:pt x="5971" y="15992"/>
                    <a:pt x="6604" y="16776"/>
                    <a:pt x="7505" y="16943"/>
                  </a:cubicBezTo>
                  <a:lnTo>
                    <a:pt x="7872" y="16976"/>
                  </a:lnTo>
                  <a:lnTo>
                    <a:pt x="8255" y="16943"/>
                  </a:lnTo>
                  <a:cubicBezTo>
                    <a:pt x="9156" y="16776"/>
                    <a:pt x="9823" y="15976"/>
                    <a:pt x="9806" y="15059"/>
                  </a:cubicBezTo>
                  <a:lnTo>
                    <a:pt x="9806" y="11840"/>
                  </a:lnTo>
                  <a:lnTo>
                    <a:pt x="12608" y="13441"/>
                  </a:lnTo>
                  <a:cubicBezTo>
                    <a:pt x="12908" y="13608"/>
                    <a:pt x="13241" y="13708"/>
                    <a:pt x="13575" y="13708"/>
                  </a:cubicBezTo>
                  <a:cubicBezTo>
                    <a:pt x="14259" y="13708"/>
                    <a:pt x="14892" y="13324"/>
                    <a:pt x="15242" y="12724"/>
                  </a:cubicBezTo>
                  <a:cubicBezTo>
                    <a:pt x="15759" y="11807"/>
                    <a:pt x="15443" y="10623"/>
                    <a:pt x="14525" y="10106"/>
                  </a:cubicBezTo>
                  <a:lnTo>
                    <a:pt x="11741" y="8505"/>
                  </a:lnTo>
                  <a:lnTo>
                    <a:pt x="14525" y="6871"/>
                  </a:lnTo>
                  <a:cubicBezTo>
                    <a:pt x="14976" y="6621"/>
                    <a:pt x="15292" y="6204"/>
                    <a:pt x="15426" y="5703"/>
                  </a:cubicBezTo>
                  <a:cubicBezTo>
                    <a:pt x="15559" y="5203"/>
                    <a:pt x="15476" y="4686"/>
                    <a:pt x="15226" y="4236"/>
                  </a:cubicBezTo>
                  <a:cubicBezTo>
                    <a:pt x="15176" y="4153"/>
                    <a:pt x="15109" y="4069"/>
                    <a:pt x="15026" y="3969"/>
                  </a:cubicBezTo>
                  <a:cubicBezTo>
                    <a:pt x="14659" y="3538"/>
                    <a:pt x="14097" y="3301"/>
                    <a:pt x="13533" y="3301"/>
                  </a:cubicBezTo>
                  <a:cubicBezTo>
                    <a:pt x="13226" y="3301"/>
                    <a:pt x="12918" y="3372"/>
                    <a:pt x="12641" y="3519"/>
                  </a:cubicBezTo>
                  <a:lnTo>
                    <a:pt x="12558" y="3552"/>
                  </a:lnTo>
                  <a:lnTo>
                    <a:pt x="9806" y="5170"/>
                  </a:lnTo>
                  <a:lnTo>
                    <a:pt x="9789" y="1935"/>
                  </a:lnTo>
                  <a:cubicBezTo>
                    <a:pt x="9789" y="1418"/>
                    <a:pt x="9589" y="934"/>
                    <a:pt x="9239" y="584"/>
                  </a:cubicBezTo>
                  <a:cubicBezTo>
                    <a:pt x="8872" y="217"/>
                    <a:pt x="8389" y="17"/>
                    <a:pt x="7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760925" y="4181975"/>
              <a:ext cx="166800" cy="153450"/>
            </a:xfrm>
            <a:custGeom>
              <a:avLst/>
              <a:gdLst/>
              <a:ahLst/>
              <a:cxnLst/>
              <a:rect l="l" t="t" r="r" b="b"/>
              <a:pathLst>
                <a:path w="6672" h="6138" extrusionOk="0">
                  <a:moveTo>
                    <a:pt x="851" y="1"/>
                  </a:moveTo>
                  <a:cubicBezTo>
                    <a:pt x="635" y="1"/>
                    <a:pt x="418" y="1"/>
                    <a:pt x="218" y="34"/>
                  </a:cubicBezTo>
                  <a:cubicBezTo>
                    <a:pt x="1" y="1451"/>
                    <a:pt x="568" y="3569"/>
                    <a:pt x="1985" y="4837"/>
                  </a:cubicBezTo>
                  <a:cubicBezTo>
                    <a:pt x="3186" y="5904"/>
                    <a:pt x="4420" y="6137"/>
                    <a:pt x="5220" y="6137"/>
                  </a:cubicBezTo>
                  <a:cubicBezTo>
                    <a:pt x="5621" y="6137"/>
                    <a:pt x="5988" y="6087"/>
                    <a:pt x="6354" y="5987"/>
                  </a:cubicBezTo>
                  <a:cubicBezTo>
                    <a:pt x="6671" y="4736"/>
                    <a:pt x="6354" y="2919"/>
                    <a:pt x="5087" y="1668"/>
                  </a:cubicBezTo>
                  <a:cubicBezTo>
                    <a:pt x="4070" y="651"/>
                    <a:pt x="2402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910175" y="3838025"/>
              <a:ext cx="137200" cy="132600"/>
            </a:xfrm>
            <a:custGeom>
              <a:avLst/>
              <a:gdLst/>
              <a:ahLst/>
              <a:cxnLst/>
              <a:rect l="l" t="t" r="r" b="b"/>
              <a:pathLst>
                <a:path w="5488" h="5304" extrusionOk="0">
                  <a:moveTo>
                    <a:pt x="2736" y="935"/>
                  </a:moveTo>
                  <a:cubicBezTo>
                    <a:pt x="3369" y="935"/>
                    <a:pt x="3920" y="1268"/>
                    <a:pt x="4237" y="1802"/>
                  </a:cubicBezTo>
                  <a:cubicBezTo>
                    <a:pt x="4470" y="2202"/>
                    <a:pt x="4520" y="2652"/>
                    <a:pt x="4403" y="3103"/>
                  </a:cubicBezTo>
                  <a:cubicBezTo>
                    <a:pt x="4287" y="3553"/>
                    <a:pt x="4003" y="3920"/>
                    <a:pt x="3603" y="4153"/>
                  </a:cubicBezTo>
                  <a:cubicBezTo>
                    <a:pt x="3336" y="4303"/>
                    <a:pt x="3053" y="4370"/>
                    <a:pt x="2736" y="4370"/>
                  </a:cubicBezTo>
                  <a:cubicBezTo>
                    <a:pt x="2135" y="4370"/>
                    <a:pt x="1552" y="4053"/>
                    <a:pt x="1252" y="3519"/>
                  </a:cubicBezTo>
                  <a:cubicBezTo>
                    <a:pt x="1018" y="3119"/>
                    <a:pt x="968" y="2652"/>
                    <a:pt x="1085" y="2219"/>
                  </a:cubicBezTo>
                  <a:cubicBezTo>
                    <a:pt x="1202" y="1768"/>
                    <a:pt x="1485" y="1402"/>
                    <a:pt x="1885" y="1168"/>
                  </a:cubicBezTo>
                  <a:cubicBezTo>
                    <a:pt x="2135" y="1018"/>
                    <a:pt x="2436" y="935"/>
                    <a:pt x="2736" y="935"/>
                  </a:cubicBezTo>
                  <a:close/>
                  <a:moveTo>
                    <a:pt x="2736" y="1"/>
                  </a:moveTo>
                  <a:cubicBezTo>
                    <a:pt x="2269" y="1"/>
                    <a:pt x="1819" y="134"/>
                    <a:pt x="1418" y="368"/>
                  </a:cubicBezTo>
                  <a:cubicBezTo>
                    <a:pt x="801" y="718"/>
                    <a:pt x="368" y="1285"/>
                    <a:pt x="184" y="1969"/>
                  </a:cubicBezTo>
                  <a:cubicBezTo>
                    <a:pt x="1" y="2652"/>
                    <a:pt x="101" y="3369"/>
                    <a:pt x="451" y="3986"/>
                  </a:cubicBezTo>
                  <a:cubicBezTo>
                    <a:pt x="918" y="4804"/>
                    <a:pt x="1802" y="5304"/>
                    <a:pt x="2736" y="5304"/>
                  </a:cubicBezTo>
                  <a:cubicBezTo>
                    <a:pt x="3203" y="5304"/>
                    <a:pt x="3653" y="5187"/>
                    <a:pt x="4070" y="4954"/>
                  </a:cubicBezTo>
                  <a:cubicBezTo>
                    <a:pt x="4687" y="4603"/>
                    <a:pt x="5120" y="4020"/>
                    <a:pt x="5304" y="3336"/>
                  </a:cubicBezTo>
                  <a:cubicBezTo>
                    <a:pt x="5487" y="2652"/>
                    <a:pt x="5387" y="1935"/>
                    <a:pt x="5037" y="1335"/>
                  </a:cubicBezTo>
                  <a:cubicBezTo>
                    <a:pt x="4570" y="518"/>
                    <a:pt x="3686" y="18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7330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1968" y="935"/>
                  </a:moveTo>
                  <a:cubicBezTo>
                    <a:pt x="3519" y="935"/>
                    <a:pt x="5187" y="1585"/>
                    <a:pt x="6204" y="2602"/>
                  </a:cubicBezTo>
                  <a:cubicBezTo>
                    <a:pt x="7471" y="3853"/>
                    <a:pt x="7788" y="5670"/>
                    <a:pt x="7471" y="6921"/>
                  </a:cubicBezTo>
                  <a:cubicBezTo>
                    <a:pt x="7105" y="7021"/>
                    <a:pt x="6738" y="7071"/>
                    <a:pt x="6337" y="7071"/>
                  </a:cubicBezTo>
                  <a:cubicBezTo>
                    <a:pt x="5537" y="7071"/>
                    <a:pt x="4303" y="6838"/>
                    <a:pt x="3102" y="5771"/>
                  </a:cubicBezTo>
                  <a:cubicBezTo>
                    <a:pt x="1685" y="4503"/>
                    <a:pt x="1118" y="2385"/>
                    <a:pt x="1335" y="968"/>
                  </a:cubicBezTo>
                  <a:cubicBezTo>
                    <a:pt x="1535" y="935"/>
                    <a:pt x="1752" y="935"/>
                    <a:pt x="1968" y="935"/>
                  </a:cubicBezTo>
                  <a:close/>
                  <a:moveTo>
                    <a:pt x="1968" y="1"/>
                  </a:moveTo>
                  <a:cubicBezTo>
                    <a:pt x="1568" y="1"/>
                    <a:pt x="1185" y="34"/>
                    <a:pt x="834" y="117"/>
                  </a:cubicBezTo>
                  <a:lnTo>
                    <a:pt x="568" y="184"/>
                  </a:lnTo>
                  <a:lnTo>
                    <a:pt x="501" y="451"/>
                  </a:lnTo>
                  <a:cubicBezTo>
                    <a:pt x="1" y="2385"/>
                    <a:pt x="868" y="5020"/>
                    <a:pt x="2485" y="6471"/>
                  </a:cubicBezTo>
                  <a:cubicBezTo>
                    <a:pt x="3903" y="7738"/>
                    <a:pt x="5370" y="8005"/>
                    <a:pt x="6337" y="8005"/>
                  </a:cubicBezTo>
                  <a:cubicBezTo>
                    <a:pt x="6921" y="8005"/>
                    <a:pt x="7471" y="7905"/>
                    <a:pt x="8005" y="7738"/>
                  </a:cubicBezTo>
                  <a:lnTo>
                    <a:pt x="8222" y="7655"/>
                  </a:lnTo>
                  <a:lnTo>
                    <a:pt x="8289" y="7438"/>
                  </a:lnTo>
                  <a:cubicBezTo>
                    <a:pt x="8805" y="5904"/>
                    <a:pt x="8472" y="3536"/>
                    <a:pt x="6871" y="1935"/>
                  </a:cubicBezTo>
                  <a:cubicBezTo>
                    <a:pt x="5654" y="734"/>
                    <a:pt x="376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5004400" y="4158625"/>
              <a:ext cx="220150" cy="200150"/>
            </a:xfrm>
            <a:custGeom>
              <a:avLst/>
              <a:gdLst/>
              <a:ahLst/>
              <a:cxnLst/>
              <a:rect l="l" t="t" r="r" b="b"/>
              <a:pathLst>
                <a:path w="8806" h="8006" extrusionOk="0">
                  <a:moveTo>
                    <a:pt x="6821" y="935"/>
                  </a:moveTo>
                  <a:cubicBezTo>
                    <a:pt x="7055" y="935"/>
                    <a:pt x="7271" y="935"/>
                    <a:pt x="7471" y="968"/>
                  </a:cubicBezTo>
                  <a:cubicBezTo>
                    <a:pt x="7688" y="2385"/>
                    <a:pt x="7121" y="4503"/>
                    <a:pt x="5704" y="5771"/>
                  </a:cubicBezTo>
                  <a:cubicBezTo>
                    <a:pt x="4503" y="6838"/>
                    <a:pt x="3269" y="7071"/>
                    <a:pt x="2469" y="7071"/>
                  </a:cubicBezTo>
                  <a:cubicBezTo>
                    <a:pt x="2068" y="7071"/>
                    <a:pt x="1685" y="7021"/>
                    <a:pt x="1335" y="6921"/>
                  </a:cubicBezTo>
                  <a:cubicBezTo>
                    <a:pt x="1018" y="5670"/>
                    <a:pt x="1335" y="3853"/>
                    <a:pt x="2585" y="2602"/>
                  </a:cubicBezTo>
                  <a:cubicBezTo>
                    <a:pt x="3619" y="1585"/>
                    <a:pt x="5287" y="935"/>
                    <a:pt x="6821" y="935"/>
                  </a:cubicBezTo>
                  <a:close/>
                  <a:moveTo>
                    <a:pt x="6821" y="1"/>
                  </a:moveTo>
                  <a:cubicBezTo>
                    <a:pt x="5020" y="1"/>
                    <a:pt x="3152" y="734"/>
                    <a:pt x="1935" y="1935"/>
                  </a:cubicBezTo>
                  <a:cubicBezTo>
                    <a:pt x="334" y="3536"/>
                    <a:pt x="1" y="5904"/>
                    <a:pt x="518" y="7438"/>
                  </a:cubicBezTo>
                  <a:lnTo>
                    <a:pt x="584" y="7655"/>
                  </a:lnTo>
                  <a:lnTo>
                    <a:pt x="801" y="7738"/>
                  </a:lnTo>
                  <a:cubicBezTo>
                    <a:pt x="1335" y="7905"/>
                    <a:pt x="1885" y="8005"/>
                    <a:pt x="2469" y="8005"/>
                  </a:cubicBezTo>
                  <a:cubicBezTo>
                    <a:pt x="3436" y="8005"/>
                    <a:pt x="4903" y="7738"/>
                    <a:pt x="6321" y="6471"/>
                  </a:cubicBezTo>
                  <a:cubicBezTo>
                    <a:pt x="7922" y="5020"/>
                    <a:pt x="8806" y="2385"/>
                    <a:pt x="8305" y="451"/>
                  </a:cubicBezTo>
                  <a:lnTo>
                    <a:pt x="8239" y="184"/>
                  </a:lnTo>
                  <a:lnTo>
                    <a:pt x="7955" y="117"/>
                  </a:lnTo>
                  <a:cubicBezTo>
                    <a:pt x="7622" y="34"/>
                    <a:pt x="7238" y="1"/>
                    <a:pt x="68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755100" y="3669200"/>
              <a:ext cx="447350" cy="840900"/>
            </a:xfrm>
            <a:custGeom>
              <a:avLst/>
              <a:gdLst/>
              <a:ahLst/>
              <a:cxnLst/>
              <a:rect l="l" t="t" r="r" b="b"/>
              <a:pathLst>
                <a:path w="17894" h="33636" extrusionOk="0">
                  <a:moveTo>
                    <a:pt x="8939" y="917"/>
                  </a:moveTo>
                  <a:cubicBezTo>
                    <a:pt x="9456" y="934"/>
                    <a:pt x="9939" y="1134"/>
                    <a:pt x="10306" y="1501"/>
                  </a:cubicBezTo>
                  <a:cubicBezTo>
                    <a:pt x="10656" y="1851"/>
                    <a:pt x="10856" y="2335"/>
                    <a:pt x="10856" y="2852"/>
                  </a:cubicBezTo>
                  <a:lnTo>
                    <a:pt x="10873" y="6087"/>
                  </a:lnTo>
                  <a:lnTo>
                    <a:pt x="13625" y="4469"/>
                  </a:lnTo>
                  <a:lnTo>
                    <a:pt x="13708" y="4436"/>
                  </a:lnTo>
                  <a:cubicBezTo>
                    <a:pt x="13985" y="4289"/>
                    <a:pt x="14293" y="4218"/>
                    <a:pt x="14600" y="4218"/>
                  </a:cubicBezTo>
                  <a:cubicBezTo>
                    <a:pt x="15164" y="4218"/>
                    <a:pt x="15726" y="4455"/>
                    <a:pt x="16093" y="4886"/>
                  </a:cubicBezTo>
                  <a:cubicBezTo>
                    <a:pt x="16176" y="4986"/>
                    <a:pt x="16243" y="5070"/>
                    <a:pt x="16293" y="5153"/>
                  </a:cubicBezTo>
                  <a:cubicBezTo>
                    <a:pt x="16543" y="5603"/>
                    <a:pt x="16626" y="6120"/>
                    <a:pt x="16493" y="6620"/>
                  </a:cubicBezTo>
                  <a:cubicBezTo>
                    <a:pt x="16359" y="7121"/>
                    <a:pt x="16043" y="7538"/>
                    <a:pt x="15592" y="7788"/>
                  </a:cubicBezTo>
                  <a:lnTo>
                    <a:pt x="12808" y="9422"/>
                  </a:lnTo>
                  <a:lnTo>
                    <a:pt x="15592" y="11023"/>
                  </a:lnTo>
                  <a:cubicBezTo>
                    <a:pt x="16510" y="11540"/>
                    <a:pt x="16826" y="12724"/>
                    <a:pt x="16309" y="13641"/>
                  </a:cubicBezTo>
                  <a:cubicBezTo>
                    <a:pt x="15959" y="14241"/>
                    <a:pt x="15326" y="14625"/>
                    <a:pt x="14642" y="14625"/>
                  </a:cubicBezTo>
                  <a:cubicBezTo>
                    <a:pt x="14308" y="14625"/>
                    <a:pt x="13975" y="14525"/>
                    <a:pt x="13675" y="14358"/>
                  </a:cubicBezTo>
                  <a:lnTo>
                    <a:pt x="10873" y="12757"/>
                  </a:lnTo>
                  <a:lnTo>
                    <a:pt x="10873" y="15976"/>
                  </a:lnTo>
                  <a:cubicBezTo>
                    <a:pt x="10890" y="16893"/>
                    <a:pt x="10223" y="17693"/>
                    <a:pt x="9322" y="17860"/>
                  </a:cubicBezTo>
                  <a:lnTo>
                    <a:pt x="8939" y="17893"/>
                  </a:lnTo>
                  <a:lnTo>
                    <a:pt x="8572" y="17860"/>
                  </a:lnTo>
                  <a:cubicBezTo>
                    <a:pt x="7671" y="17693"/>
                    <a:pt x="7038" y="16909"/>
                    <a:pt x="7038" y="15992"/>
                  </a:cubicBezTo>
                  <a:lnTo>
                    <a:pt x="7021" y="12757"/>
                  </a:lnTo>
                  <a:lnTo>
                    <a:pt x="4236" y="14375"/>
                  </a:lnTo>
                  <a:cubicBezTo>
                    <a:pt x="3941" y="14547"/>
                    <a:pt x="3612" y="14628"/>
                    <a:pt x="3285" y="14628"/>
                  </a:cubicBezTo>
                  <a:cubicBezTo>
                    <a:pt x="2724" y="14628"/>
                    <a:pt x="2170" y="14389"/>
                    <a:pt x="1801" y="13958"/>
                  </a:cubicBezTo>
                  <a:cubicBezTo>
                    <a:pt x="1701" y="13841"/>
                    <a:pt x="1651" y="13758"/>
                    <a:pt x="1601" y="13674"/>
                  </a:cubicBezTo>
                  <a:cubicBezTo>
                    <a:pt x="1068" y="12757"/>
                    <a:pt x="1368" y="11573"/>
                    <a:pt x="2285" y="11040"/>
                  </a:cubicBezTo>
                  <a:lnTo>
                    <a:pt x="5087" y="9422"/>
                  </a:lnTo>
                  <a:lnTo>
                    <a:pt x="2302" y="7821"/>
                  </a:lnTo>
                  <a:cubicBezTo>
                    <a:pt x="2202" y="7754"/>
                    <a:pt x="2102" y="7688"/>
                    <a:pt x="2018" y="7621"/>
                  </a:cubicBezTo>
                  <a:lnTo>
                    <a:pt x="1801" y="7404"/>
                  </a:lnTo>
                  <a:cubicBezTo>
                    <a:pt x="1268" y="6787"/>
                    <a:pt x="1184" y="5887"/>
                    <a:pt x="1585" y="5186"/>
                  </a:cubicBezTo>
                  <a:cubicBezTo>
                    <a:pt x="1918" y="4586"/>
                    <a:pt x="2568" y="4219"/>
                    <a:pt x="3252" y="4219"/>
                  </a:cubicBezTo>
                  <a:cubicBezTo>
                    <a:pt x="3586" y="4219"/>
                    <a:pt x="3919" y="4302"/>
                    <a:pt x="4203" y="4469"/>
                  </a:cubicBezTo>
                  <a:lnTo>
                    <a:pt x="7021" y="6087"/>
                  </a:lnTo>
                  <a:lnTo>
                    <a:pt x="7004" y="2852"/>
                  </a:lnTo>
                  <a:cubicBezTo>
                    <a:pt x="7004" y="2351"/>
                    <a:pt x="7204" y="1868"/>
                    <a:pt x="7571" y="1501"/>
                  </a:cubicBezTo>
                  <a:cubicBezTo>
                    <a:pt x="7938" y="1134"/>
                    <a:pt x="8422" y="934"/>
                    <a:pt x="8939" y="917"/>
                  </a:cubicBezTo>
                  <a:close/>
                  <a:moveTo>
                    <a:pt x="8939" y="0"/>
                  </a:moveTo>
                  <a:cubicBezTo>
                    <a:pt x="8172" y="0"/>
                    <a:pt x="7455" y="300"/>
                    <a:pt x="6904" y="851"/>
                  </a:cubicBezTo>
                  <a:cubicBezTo>
                    <a:pt x="6371" y="1384"/>
                    <a:pt x="6070" y="2101"/>
                    <a:pt x="6087" y="2868"/>
                  </a:cubicBezTo>
                  <a:lnTo>
                    <a:pt x="6087" y="4469"/>
                  </a:lnTo>
                  <a:lnTo>
                    <a:pt x="4670" y="3669"/>
                  </a:lnTo>
                  <a:cubicBezTo>
                    <a:pt x="4236" y="3419"/>
                    <a:pt x="3752" y="3285"/>
                    <a:pt x="3252" y="3285"/>
                  </a:cubicBezTo>
                  <a:cubicBezTo>
                    <a:pt x="2235" y="3285"/>
                    <a:pt x="1284" y="3836"/>
                    <a:pt x="784" y="4719"/>
                  </a:cubicBezTo>
                  <a:cubicBezTo>
                    <a:pt x="184" y="5770"/>
                    <a:pt x="301" y="7087"/>
                    <a:pt x="1118" y="8038"/>
                  </a:cubicBezTo>
                  <a:lnTo>
                    <a:pt x="1384" y="8305"/>
                  </a:lnTo>
                  <a:cubicBezTo>
                    <a:pt x="1535" y="8438"/>
                    <a:pt x="1685" y="8538"/>
                    <a:pt x="1835" y="8622"/>
                  </a:cubicBezTo>
                  <a:lnTo>
                    <a:pt x="3236" y="9422"/>
                  </a:lnTo>
                  <a:lnTo>
                    <a:pt x="1818" y="10239"/>
                  </a:lnTo>
                  <a:cubicBezTo>
                    <a:pt x="467" y="11040"/>
                    <a:pt x="0" y="12791"/>
                    <a:pt x="801" y="14141"/>
                  </a:cubicBezTo>
                  <a:cubicBezTo>
                    <a:pt x="868" y="14275"/>
                    <a:pt x="968" y="14408"/>
                    <a:pt x="1084" y="14558"/>
                  </a:cubicBezTo>
                  <a:cubicBezTo>
                    <a:pt x="1635" y="15192"/>
                    <a:pt x="2435" y="15559"/>
                    <a:pt x="3269" y="15559"/>
                  </a:cubicBezTo>
                  <a:cubicBezTo>
                    <a:pt x="3769" y="15559"/>
                    <a:pt x="4269" y="15425"/>
                    <a:pt x="4703" y="15175"/>
                  </a:cubicBezTo>
                  <a:lnTo>
                    <a:pt x="6087" y="14375"/>
                  </a:lnTo>
                  <a:lnTo>
                    <a:pt x="6104" y="15992"/>
                  </a:lnTo>
                  <a:cubicBezTo>
                    <a:pt x="6104" y="17360"/>
                    <a:pt x="7088" y="18527"/>
                    <a:pt x="8422" y="18777"/>
                  </a:cubicBezTo>
                  <a:lnTo>
                    <a:pt x="8488" y="18794"/>
                  </a:lnTo>
                  <a:lnTo>
                    <a:pt x="8488" y="33635"/>
                  </a:lnTo>
                  <a:lnTo>
                    <a:pt x="9406" y="33635"/>
                  </a:lnTo>
                  <a:lnTo>
                    <a:pt x="9406" y="18794"/>
                  </a:lnTo>
                  <a:cubicBezTo>
                    <a:pt x="9422" y="18794"/>
                    <a:pt x="9472" y="18777"/>
                    <a:pt x="9472" y="18777"/>
                  </a:cubicBezTo>
                  <a:cubicBezTo>
                    <a:pt x="10840" y="18527"/>
                    <a:pt x="11824" y="17360"/>
                    <a:pt x="11807" y="15976"/>
                  </a:cubicBezTo>
                  <a:lnTo>
                    <a:pt x="11807" y="14358"/>
                  </a:lnTo>
                  <a:lnTo>
                    <a:pt x="13224" y="15175"/>
                  </a:lnTo>
                  <a:cubicBezTo>
                    <a:pt x="13641" y="15409"/>
                    <a:pt x="14142" y="15542"/>
                    <a:pt x="14642" y="15542"/>
                  </a:cubicBezTo>
                  <a:cubicBezTo>
                    <a:pt x="15659" y="15542"/>
                    <a:pt x="16610" y="14992"/>
                    <a:pt x="17110" y="14108"/>
                  </a:cubicBezTo>
                  <a:cubicBezTo>
                    <a:pt x="17894" y="12741"/>
                    <a:pt x="17427" y="10990"/>
                    <a:pt x="16059" y="10206"/>
                  </a:cubicBezTo>
                  <a:lnTo>
                    <a:pt x="14659" y="9405"/>
                  </a:lnTo>
                  <a:lnTo>
                    <a:pt x="16059" y="8588"/>
                  </a:lnTo>
                  <a:cubicBezTo>
                    <a:pt x="16726" y="8205"/>
                    <a:pt x="17193" y="7588"/>
                    <a:pt x="17393" y="6854"/>
                  </a:cubicBezTo>
                  <a:cubicBezTo>
                    <a:pt x="17577" y="6103"/>
                    <a:pt x="17477" y="5336"/>
                    <a:pt x="17093" y="4686"/>
                  </a:cubicBezTo>
                  <a:cubicBezTo>
                    <a:pt x="17010" y="4553"/>
                    <a:pt x="16926" y="4436"/>
                    <a:pt x="16810" y="4286"/>
                  </a:cubicBezTo>
                  <a:cubicBezTo>
                    <a:pt x="16259" y="3635"/>
                    <a:pt x="15476" y="3269"/>
                    <a:pt x="14625" y="3269"/>
                  </a:cubicBezTo>
                  <a:cubicBezTo>
                    <a:pt x="14158" y="3269"/>
                    <a:pt x="13691" y="3402"/>
                    <a:pt x="13291" y="3602"/>
                  </a:cubicBezTo>
                  <a:lnTo>
                    <a:pt x="11790" y="4469"/>
                  </a:lnTo>
                  <a:lnTo>
                    <a:pt x="11790" y="2835"/>
                  </a:lnTo>
                  <a:cubicBezTo>
                    <a:pt x="11790" y="2085"/>
                    <a:pt x="11490" y="1384"/>
                    <a:pt x="10956" y="851"/>
                  </a:cubicBezTo>
                  <a:cubicBezTo>
                    <a:pt x="10423" y="300"/>
                    <a:pt x="9706" y="0"/>
                    <a:pt x="89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8"/>
          <p:cNvSpPr/>
          <p:nvPr/>
        </p:nvSpPr>
        <p:spPr>
          <a:xfrm>
            <a:off x="2009550" y="4532225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477196" y="38118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4443375" y="894500"/>
            <a:ext cx="39381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93" name="Google Shape;193;p9"/>
          <p:cNvSpPr txBox="1">
            <a:spLocks noGrp="1"/>
          </p:cNvSpPr>
          <p:nvPr>
            <p:ph type="subTitle" idx="1"/>
          </p:nvPr>
        </p:nvSpPr>
        <p:spPr>
          <a:xfrm>
            <a:off x="4443375" y="1807650"/>
            <a:ext cx="39381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94" name="Google Shape;194;p9"/>
          <p:cNvSpPr/>
          <p:nvPr/>
        </p:nvSpPr>
        <p:spPr>
          <a:xfrm>
            <a:off x="1150" y="3377125"/>
            <a:ext cx="9142800" cy="176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9"/>
          <p:cNvGrpSpPr/>
          <p:nvPr/>
        </p:nvGrpSpPr>
        <p:grpSpPr>
          <a:xfrm>
            <a:off x="3393133" y="381680"/>
            <a:ext cx="972814" cy="218908"/>
            <a:chOff x="4926425" y="1108775"/>
            <a:chExt cx="1301075" cy="292775"/>
          </a:xfrm>
        </p:grpSpPr>
        <p:sp>
          <p:nvSpPr>
            <p:cNvPr id="196" name="Google Shape;196;p9"/>
            <p:cNvSpPr/>
            <p:nvPr/>
          </p:nvSpPr>
          <p:spPr>
            <a:xfrm>
              <a:off x="4926425" y="1108775"/>
              <a:ext cx="1301075" cy="292775"/>
            </a:xfrm>
            <a:custGeom>
              <a:avLst/>
              <a:gdLst/>
              <a:ahLst/>
              <a:cxnLst/>
              <a:rect l="l" t="t" r="r" b="b"/>
              <a:pathLst>
                <a:path w="52043" h="11711" extrusionOk="0">
                  <a:moveTo>
                    <a:pt x="3105" y="1"/>
                  </a:moveTo>
                  <a:cubicBezTo>
                    <a:pt x="2032" y="1"/>
                    <a:pt x="1" y="663"/>
                    <a:pt x="1" y="3128"/>
                  </a:cubicBezTo>
                  <a:cubicBezTo>
                    <a:pt x="1" y="5593"/>
                    <a:pt x="2032" y="6232"/>
                    <a:pt x="3105" y="6232"/>
                  </a:cubicBezTo>
                  <a:lnTo>
                    <a:pt x="48938" y="6232"/>
                  </a:lnTo>
                  <a:cubicBezTo>
                    <a:pt x="49029" y="6232"/>
                    <a:pt x="51289" y="6255"/>
                    <a:pt x="51289" y="8606"/>
                  </a:cubicBezTo>
                  <a:cubicBezTo>
                    <a:pt x="51289" y="10911"/>
                    <a:pt x="47591" y="10957"/>
                    <a:pt x="47569" y="10957"/>
                  </a:cubicBezTo>
                  <a:lnTo>
                    <a:pt x="6164" y="10957"/>
                  </a:lnTo>
                  <a:cubicBezTo>
                    <a:pt x="5935" y="10957"/>
                    <a:pt x="5776" y="11117"/>
                    <a:pt x="5776" y="11345"/>
                  </a:cubicBezTo>
                  <a:cubicBezTo>
                    <a:pt x="5776" y="11551"/>
                    <a:pt x="5935" y="11710"/>
                    <a:pt x="6164" y="11710"/>
                  </a:cubicBezTo>
                  <a:lnTo>
                    <a:pt x="47569" y="11710"/>
                  </a:lnTo>
                  <a:cubicBezTo>
                    <a:pt x="49121" y="11710"/>
                    <a:pt x="52042" y="11071"/>
                    <a:pt x="52042" y="8606"/>
                  </a:cubicBezTo>
                  <a:cubicBezTo>
                    <a:pt x="52042" y="6118"/>
                    <a:pt x="50011" y="5479"/>
                    <a:pt x="48938" y="5479"/>
                  </a:cubicBezTo>
                  <a:lnTo>
                    <a:pt x="3128" y="5479"/>
                  </a:lnTo>
                  <a:cubicBezTo>
                    <a:pt x="2877" y="5479"/>
                    <a:pt x="754" y="5388"/>
                    <a:pt x="754" y="3128"/>
                  </a:cubicBezTo>
                  <a:cubicBezTo>
                    <a:pt x="754" y="846"/>
                    <a:pt x="2877" y="754"/>
                    <a:pt x="3105" y="754"/>
                  </a:cubicBezTo>
                  <a:lnTo>
                    <a:pt x="37685" y="754"/>
                  </a:lnTo>
                  <a:cubicBezTo>
                    <a:pt x="37891" y="754"/>
                    <a:pt x="38051" y="594"/>
                    <a:pt x="38051" y="389"/>
                  </a:cubicBezTo>
                  <a:cubicBezTo>
                    <a:pt x="38051" y="161"/>
                    <a:pt x="37891" y="1"/>
                    <a:pt x="37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926425" y="1382700"/>
              <a:ext cx="87325" cy="18850"/>
            </a:xfrm>
            <a:custGeom>
              <a:avLst/>
              <a:gdLst/>
              <a:ahLst/>
              <a:cxnLst/>
              <a:rect l="l" t="t" r="r" b="b"/>
              <a:pathLst>
                <a:path w="3493" h="754" extrusionOk="0">
                  <a:moveTo>
                    <a:pt x="389" y="0"/>
                  </a:moveTo>
                  <a:cubicBezTo>
                    <a:pt x="160" y="0"/>
                    <a:pt x="1" y="160"/>
                    <a:pt x="1" y="388"/>
                  </a:cubicBezTo>
                  <a:cubicBezTo>
                    <a:pt x="1" y="594"/>
                    <a:pt x="160" y="753"/>
                    <a:pt x="389" y="753"/>
                  </a:cubicBezTo>
                  <a:lnTo>
                    <a:pt x="3105" y="753"/>
                  </a:lnTo>
                  <a:cubicBezTo>
                    <a:pt x="3333" y="753"/>
                    <a:pt x="3493" y="594"/>
                    <a:pt x="3493" y="388"/>
                  </a:cubicBezTo>
                  <a:cubicBezTo>
                    <a:pt x="3493" y="160"/>
                    <a:pt x="3333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5934750" y="1108775"/>
              <a:ext cx="292750" cy="18875"/>
            </a:xfrm>
            <a:custGeom>
              <a:avLst/>
              <a:gdLst/>
              <a:ahLst/>
              <a:cxnLst/>
              <a:rect l="l" t="t" r="r" b="b"/>
              <a:pathLst>
                <a:path w="11710" h="755" extrusionOk="0">
                  <a:moveTo>
                    <a:pt x="388" y="1"/>
                  </a:moveTo>
                  <a:cubicBezTo>
                    <a:pt x="183" y="1"/>
                    <a:pt x="0" y="161"/>
                    <a:pt x="0" y="389"/>
                  </a:cubicBezTo>
                  <a:cubicBezTo>
                    <a:pt x="0" y="594"/>
                    <a:pt x="183" y="754"/>
                    <a:pt x="388" y="754"/>
                  </a:cubicBezTo>
                  <a:lnTo>
                    <a:pt x="11344" y="754"/>
                  </a:lnTo>
                  <a:cubicBezTo>
                    <a:pt x="11550" y="754"/>
                    <a:pt x="11709" y="594"/>
                    <a:pt x="11709" y="389"/>
                  </a:cubicBezTo>
                  <a:cubicBezTo>
                    <a:pt x="11709" y="161"/>
                    <a:pt x="11550" y="1"/>
                    <a:pt x="11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body" idx="1"/>
          </p:nvPr>
        </p:nvSpPr>
        <p:spPr>
          <a:xfrm>
            <a:off x="713250" y="1516975"/>
            <a:ext cx="1934700" cy="2031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latsi"/>
                <a:sym typeface="Alatsi"/>
              </a:defRPr>
            </a:lvl1pPr>
          </a:lstStyle>
          <a:p>
            <a:endParaRPr dirty="0"/>
          </a:p>
        </p:txBody>
      </p:sp>
      <p:sp>
        <p:nvSpPr>
          <p:cNvPr id="201" name="Google Shape;201;p10"/>
          <p:cNvSpPr/>
          <p:nvPr/>
        </p:nvSpPr>
        <p:spPr>
          <a:xfrm>
            <a:off x="-4500" y="4860575"/>
            <a:ext cx="9144000" cy="282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"/>
          <p:cNvSpPr/>
          <p:nvPr/>
        </p:nvSpPr>
        <p:spPr>
          <a:xfrm flipH="1">
            <a:off x="443518" y="463256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"/>
          <p:cNvSpPr/>
          <p:nvPr/>
        </p:nvSpPr>
        <p:spPr>
          <a:xfrm flipH="1">
            <a:off x="332804" y="4849662"/>
            <a:ext cx="1584148" cy="17576"/>
          </a:xfrm>
          <a:custGeom>
            <a:avLst/>
            <a:gdLst/>
            <a:ahLst/>
            <a:cxnLst/>
            <a:rect l="l" t="t" r="r" b="b"/>
            <a:pathLst>
              <a:path w="138414" h="754" extrusionOk="0">
                <a:moveTo>
                  <a:pt x="1" y="0"/>
                </a:moveTo>
                <a:lnTo>
                  <a:pt x="1" y="753"/>
                </a:lnTo>
                <a:lnTo>
                  <a:pt x="138413" y="753"/>
                </a:lnTo>
                <a:lnTo>
                  <a:pt x="138413" y="0"/>
                </a:lnTo>
                <a:close/>
              </a:path>
            </a:pathLst>
          </a:custGeom>
          <a:solidFill>
            <a:srgbClr val="444C6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si"/>
              <a:buNone/>
              <a:defRPr sz="2800" b="1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1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.news.yahoo.com/%E8%A1%A8%E7%9C%8B8%E9%83%BD%E7%A4%BE%E5%8D%80%E5%85%85%E9%9B%BB%E6%A8%81%E8%A6%86%E8%93%8B%E7%8E%87-%E7%AB%B9%E5%8C%97%E4%BA%BA%E5%A5%AA%E5%86%A0%E8%BB%8D-233444508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5" Type="http://schemas.openxmlformats.org/officeDocument/2006/relationships/hyperlink" Target="https://stat.thb.gov.tw/hb01/webMain.aspx?sys=100&amp;funid=11100m" TargetMode="External"/><Relationship Id="rId4" Type="http://schemas.openxmlformats.org/officeDocument/2006/relationships/hyperlink" Target="https://tw.stock.yahoo.com/news/%E6%96%B0%E8%81%9E%E6%B2%92%E5%A0%B1%E4%B8%8D%E4%BB%A3%E8%A1%A8%E6%B2%92%E6%9C%89-%E6%93%9A%E7%B5%B1%E8%A8%88%E9%9B%BB%E5%8B%95%E8%BB%8A%E8%B5%B7%E7%81%AB%E4%BA%8B%E4%BB%B6%E9%81%A0%E4%BD%8E%E6%96%BC%E7%87%83%E6%B2%B9%E8%BB%8A-013837445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artdaily.com.tw/evcharging-6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leju.com.tw/page_blog/view/74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tpcjournal.taipower.com.tw/article/52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5"/>
          <p:cNvSpPr/>
          <p:nvPr/>
        </p:nvSpPr>
        <p:spPr>
          <a:xfrm>
            <a:off x="5691875" y="3022975"/>
            <a:ext cx="2943300" cy="39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E052D"/>
              </a:solidFill>
            </a:endParaRPr>
          </a:p>
        </p:txBody>
      </p:sp>
      <p:grpSp>
        <p:nvGrpSpPr>
          <p:cNvPr id="706" name="Google Shape;706;p35"/>
          <p:cNvGrpSpPr/>
          <p:nvPr/>
        </p:nvGrpSpPr>
        <p:grpSpPr>
          <a:xfrm>
            <a:off x="6310800" y="1299925"/>
            <a:ext cx="1577100" cy="1577400"/>
            <a:chOff x="6158400" y="1452325"/>
            <a:chExt cx="1577100" cy="1577400"/>
          </a:xfrm>
        </p:grpSpPr>
        <p:sp>
          <p:nvSpPr>
            <p:cNvPr id="707" name="Google Shape;707;p35"/>
            <p:cNvSpPr/>
            <p:nvPr/>
          </p:nvSpPr>
          <p:spPr>
            <a:xfrm>
              <a:off x="6158400" y="1452325"/>
              <a:ext cx="1577100" cy="1577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08" name="Google Shape;70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95099" y="1689150"/>
              <a:ext cx="1103725" cy="1103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9" name="Google Shape;709;p35"/>
          <p:cNvGrpSpPr/>
          <p:nvPr/>
        </p:nvGrpSpPr>
        <p:grpSpPr>
          <a:xfrm>
            <a:off x="5691875" y="2945625"/>
            <a:ext cx="2943300" cy="1851759"/>
            <a:chOff x="595600" y="2945625"/>
            <a:chExt cx="2943300" cy="1851759"/>
          </a:xfrm>
        </p:grpSpPr>
        <p:sp>
          <p:nvSpPr>
            <p:cNvPr id="710" name="Google Shape;710;p35"/>
            <p:cNvSpPr/>
            <p:nvPr/>
          </p:nvSpPr>
          <p:spPr>
            <a:xfrm>
              <a:off x="595600" y="3022975"/>
              <a:ext cx="2943300" cy="392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E052D"/>
                </a:solidFill>
              </a:endParaRPr>
            </a:p>
          </p:txBody>
        </p:sp>
        <p:sp>
          <p:nvSpPr>
            <p:cNvPr id="711" name="Google Shape;711;p35"/>
            <p:cNvSpPr txBox="1"/>
            <p:nvPr/>
          </p:nvSpPr>
          <p:spPr>
            <a:xfrm>
              <a:off x="791050" y="2945625"/>
              <a:ext cx="2552400" cy="1851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sym typeface="Dosis"/>
                </a:rPr>
                <a:t>起火機率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800" b="1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Dosi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sym typeface="Dosis"/>
                </a:rPr>
                <a:t>0.0012%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電車起火機率較燃油車</a:t>
              </a:r>
              <a:r>
                <a:rPr lang="en" sz="18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低4~5倍</a:t>
              </a:r>
              <a:endParaRPr sz="1800" b="1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參考</a:t>
              </a:r>
              <a:r>
                <a:rPr lang="en" u="sng" dirty="0">
                  <a:solidFill>
                    <a:schemeClr val="hlin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  <a:hlinkClick r:id="rId4"/>
                </a:rPr>
                <a:t>Yahoo新聞</a:t>
              </a:r>
              <a:endParaRPr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</p:txBody>
        </p:sp>
      </p:grpSp>
      <p:sp>
        <p:nvSpPr>
          <p:cNvPr id="712" name="Google Shape;712;p35"/>
          <p:cNvSpPr txBox="1">
            <a:spLocks noGrp="1"/>
          </p:cNvSpPr>
          <p:nvPr>
            <p:ph type="title"/>
          </p:nvPr>
        </p:nvSpPr>
        <p:spPr>
          <a:xfrm>
            <a:off x="713225" y="3109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_____社區 充電樁安裝提案</a:t>
            </a:r>
            <a:endParaRPr dirty="0"/>
          </a:p>
        </p:txBody>
      </p:sp>
      <p:sp>
        <p:nvSpPr>
          <p:cNvPr id="713" name="Google Shape;713;p35"/>
          <p:cNvSpPr/>
          <p:nvPr/>
        </p:nvSpPr>
        <p:spPr>
          <a:xfrm>
            <a:off x="5530600" y="50671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5"/>
          <p:cNvSpPr/>
          <p:nvPr/>
        </p:nvSpPr>
        <p:spPr>
          <a:xfrm>
            <a:off x="1016900" y="46650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35"/>
          <p:cNvGrpSpPr/>
          <p:nvPr/>
        </p:nvGrpSpPr>
        <p:grpSpPr>
          <a:xfrm>
            <a:off x="412450" y="208550"/>
            <a:ext cx="866250" cy="389775"/>
            <a:chOff x="5458250" y="1479125"/>
            <a:chExt cx="866250" cy="389775"/>
          </a:xfrm>
        </p:grpSpPr>
        <p:sp>
          <p:nvSpPr>
            <p:cNvPr id="716" name="Google Shape;716;p35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35"/>
          <p:cNvSpPr/>
          <p:nvPr/>
        </p:nvSpPr>
        <p:spPr>
          <a:xfrm>
            <a:off x="8350058" y="71813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5"/>
          <p:cNvGrpSpPr/>
          <p:nvPr/>
        </p:nvGrpSpPr>
        <p:grpSpPr>
          <a:xfrm>
            <a:off x="595600" y="2945625"/>
            <a:ext cx="2943300" cy="1580400"/>
            <a:chOff x="595600" y="2945625"/>
            <a:chExt cx="2943300" cy="1580400"/>
          </a:xfrm>
        </p:grpSpPr>
        <p:sp>
          <p:nvSpPr>
            <p:cNvPr id="720" name="Google Shape;720;p35"/>
            <p:cNvSpPr/>
            <p:nvPr/>
          </p:nvSpPr>
          <p:spPr>
            <a:xfrm>
              <a:off x="595600" y="3022975"/>
              <a:ext cx="2943300" cy="392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E052D"/>
                </a:solidFill>
              </a:endParaRPr>
            </a:p>
          </p:txBody>
        </p:sp>
        <p:sp>
          <p:nvSpPr>
            <p:cNvPr id="721" name="Google Shape;721;p35"/>
            <p:cNvSpPr txBox="1"/>
            <p:nvPr/>
          </p:nvSpPr>
          <p:spPr>
            <a:xfrm>
              <a:off x="791050" y="2945625"/>
              <a:ext cx="2552400" cy="15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三年成長高達</a:t>
              </a:r>
              <a:r>
                <a:rPr lang="en" sz="24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4倍</a:t>
              </a:r>
              <a:endParaRPr sz="2000" b="1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2023就有</a:t>
              </a:r>
              <a:r>
                <a:rPr lang="en" sz="18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25,000台</a:t>
              </a:r>
              <a:endParaRPr sz="1800" b="1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電動汽車掛牌上路</a:t>
              </a:r>
              <a:endParaRPr sz="1800" b="1"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參考</a:t>
              </a:r>
              <a:r>
                <a:rPr lang="en" u="sng" dirty="0">
                  <a:solidFill>
                    <a:schemeClr val="hlin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  <a:hlinkClick r:id="rId5"/>
                </a:rPr>
                <a:t>交通部數據</a:t>
              </a:r>
              <a:endParaRPr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</p:txBody>
        </p:sp>
      </p:grpSp>
      <p:grpSp>
        <p:nvGrpSpPr>
          <p:cNvPr id="722" name="Google Shape;722;p35"/>
          <p:cNvGrpSpPr/>
          <p:nvPr/>
        </p:nvGrpSpPr>
        <p:grpSpPr>
          <a:xfrm>
            <a:off x="1278700" y="1284225"/>
            <a:ext cx="1577100" cy="1577400"/>
            <a:chOff x="1278700" y="1452325"/>
            <a:chExt cx="1577100" cy="1577400"/>
          </a:xfrm>
        </p:grpSpPr>
        <p:sp>
          <p:nvSpPr>
            <p:cNvPr id="723" name="Google Shape;723;p35"/>
            <p:cNvSpPr/>
            <p:nvPr/>
          </p:nvSpPr>
          <p:spPr>
            <a:xfrm>
              <a:off x="1278700" y="1452325"/>
              <a:ext cx="1577100" cy="1577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44200" y="1717974"/>
              <a:ext cx="1046100" cy="1046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35"/>
          <p:cNvGrpSpPr/>
          <p:nvPr/>
        </p:nvGrpSpPr>
        <p:grpSpPr>
          <a:xfrm>
            <a:off x="3783450" y="2947125"/>
            <a:ext cx="1577100" cy="1577400"/>
            <a:chOff x="3707325" y="1984350"/>
            <a:chExt cx="1577100" cy="1577400"/>
          </a:xfrm>
        </p:grpSpPr>
        <p:sp>
          <p:nvSpPr>
            <p:cNvPr id="726" name="Google Shape;726;p35"/>
            <p:cNvSpPr/>
            <p:nvPr/>
          </p:nvSpPr>
          <p:spPr>
            <a:xfrm>
              <a:off x="3707325" y="1984350"/>
              <a:ext cx="1577100" cy="157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84162" y="2261337"/>
              <a:ext cx="1023425" cy="1023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8" name="Google Shape;728;p35"/>
          <p:cNvGrpSpPr/>
          <p:nvPr/>
        </p:nvGrpSpPr>
        <p:grpSpPr>
          <a:xfrm>
            <a:off x="3024225" y="1282725"/>
            <a:ext cx="2943300" cy="1580400"/>
            <a:chOff x="3024225" y="1282725"/>
            <a:chExt cx="2943300" cy="1580400"/>
          </a:xfrm>
        </p:grpSpPr>
        <p:sp>
          <p:nvSpPr>
            <p:cNvPr id="729" name="Google Shape;729;p35"/>
            <p:cNvSpPr/>
            <p:nvPr/>
          </p:nvSpPr>
          <p:spPr>
            <a:xfrm>
              <a:off x="3024225" y="1360075"/>
              <a:ext cx="2943300" cy="392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E052D"/>
                </a:solidFill>
              </a:endParaRPr>
            </a:p>
          </p:txBody>
        </p:sp>
        <p:sp>
          <p:nvSpPr>
            <p:cNvPr id="730" name="Google Shape;730;p35"/>
            <p:cNvSpPr txBox="1"/>
            <p:nvPr/>
          </p:nvSpPr>
          <p:spPr>
            <a:xfrm>
              <a:off x="3219675" y="1282725"/>
              <a:ext cx="2552400" cy="15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本市</a:t>
              </a:r>
              <a:r>
                <a:rPr lang="en" sz="24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6%</a:t>
              </a:r>
              <a:r>
                <a:rPr lang="en" sz="24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已安裝</a:t>
              </a:r>
              <a:endParaRPr sz="2000" b="1"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尚未規劃社區充電樁</a:t>
              </a:r>
              <a:endParaRPr sz="1800" b="1"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住戶恐充電不便</a:t>
              </a:r>
              <a:endParaRPr sz="1800" b="1"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參考</a:t>
              </a:r>
              <a:r>
                <a:rPr lang="en" u="sng" dirty="0">
                  <a:solidFill>
                    <a:schemeClr val="hlin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  <a:hlinkClick r:id="rId8"/>
                </a:rPr>
                <a:t>Yahoo新聞</a:t>
              </a:r>
              <a:endParaRPr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</p:txBody>
        </p:sp>
      </p:grpSp>
      <p:sp>
        <p:nvSpPr>
          <p:cNvPr id="731" name="Google Shape;731;p35"/>
          <p:cNvSpPr txBox="1"/>
          <p:nvPr/>
        </p:nvSpPr>
        <p:spPr>
          <a:xfrm>
            <a:off x="3783450" y="1041175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rPr>
              <a:t>(依縣市修改)</a:t>
            </a:r>
            <a:endParaRPr sz="1200" dirty="0">
              <a:solidFill>
                <a:schemeClr val="dk2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6"/>
          <p:cNvSpPr/>
          <p:nvPr/>
        </p:nvSpPr>
        <p:spPr>
          <a:xfrm>
            <a:off x="5691875" y="3022975"/>
            <a:ext cx="2943300" cy="39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E052D"/>
              </a:solidFill>
            </a:endParaRPr>
          </a:p>
        </p:txBody>
      </p:sp>
      <p:grpSp>
        <p:nvGrpSpPr>
          <p:cNvPr id="737" name="Google Shape;737;p36"/>
          <p:cNvGrpSpPr/>
          <p:nvPr/>
        </p:nvGrpSpPr>
        <p:grpSpPr>
          <a:xfrm>
            <a:off x="6322800" y="1284225"/>
            <a:ext cx="1577100" cy="1577400"/>
            <a:chOff x="3515725" y="1605000"/>
            <a:chExt cx="1577100" cy="1577400"/>
          </a:xfrm>
        </p:grpSpPr>
        <p:sp>
          <p:nvSpPr>
            <p:cNvPr id="738" name="Google Shape;738;p36"/>
            <p:cNvSpPr/>
            <p:nvPr/>
          </p:nvSpPr>
          <p:spPr>
            <a:xfrm>
              <a:off x="3515725" y="1605000"/>
              <a:ext cx="1577100" cy="1577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39" name="Google Shape;739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88675" y="1878100"/>
              <a:ext cx="1031200" cy="1031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0" name="Google Shape;740;p36"/>
          <p:cNvGrpSpPr/>
          <p:nvPr/>
        </p:nvGrpSpPr>
        <p:grpSpPr>
          <a:xfrm>
            <a:off x="5691875" y="2945625"/>
            <a:ext cx="2943300" cy="1580400"/>
            <a:chOff x="595600" y="2945625"/>
            <a:chExt cx="2943300" cy="1580400"/>
          </a:xfrm>
        </p:grpSpPr>
        <p:sp>
          <p:nvSpPr>
            <p:cNvPr id="741" name="Google Shape;741;p36"/>
            <p:cNvSpPr/>
            <p:nvPr/>
          </p:nvSpPr>
          <p:spPr>
            <a:xfrm>
              <a:off x="595600" y="3022975"/>
              <a:ext cx="2943300" cy="392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E052D"/>
                </a:solidFill>
              </a:endParaRPr>
            </a:p>
          </p:txBody>
        </p:sp>
        <p:sp>
          <p:nvSpPr>
            <p:cNvPr id="742" name="Google Shape;742;p36"/>
            <p:cNvSpPr txBox="1"/>
            <p:nvPr/>
          </p:nvSpPr>
          <p:spPr>
            <a:xfrm>
              <a:off x="791050" y="2945625"/>
              <a:ext cx="2552400" cy="15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集中管理</a:t>
              </a:r>
              <a:r>
                <a:rPr lang="en" sz="24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省電費</a:t>
              </a:r>
              <a:endParaRPr sz="2000" b="1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獨立電表搭配EMS系統不影響公電享離峰電價</a:t>
              </a:r>
              <a:endParaRPr sz="1800" b="1"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參考</a:t>
              </a:r>
              <a:r>
                <a:rPr lang="en" u="sng" dirty="0">
                  <a:solidFill>
                    <a:schemeClr val="hlin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  <a:hlinkClick r:id="rId4"/>
                </a:rPr>
                <a:t>台電月刊</a:t>
              </a:r>
              <a:endParaRPr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</p:txBody>
        </p:sp>
      </p:grpSp>
      <p:grpSp>
        <p:nvGrpSpPr>
          <p:cNvPr id="743" name="Google Shape;743;p36"/>
          <p:cNvGrpSpPr/>
          <p:nvPr/>
        </p:nvGrpSpPr>
        <p:grpSpPr>
          <a:xfrm>
            <a:off x="3794750" y="2958850"/>
            <a:ext cx="1577100" cy="1577400"/>
            <a:chOff x="3718550" y="1511050"/>
            <a:chExt cx="1577100" cy="1577400"/>
          </a:xfrm>
        </p:grpSpPr>
        <p:sp>
          <p:nvSpPr>
            <p:cNvPr id="744" name="Google Shape;744;p36"/>
            <p:cNvSpPr/>
            <p:nvPr/>
          </p:nvSpPr>
          <p:spPr>
            <a:xfrm>
              <a:off x="3718550" y="1511050"/>
              <a:ext cx="1577100" cy="157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5" name="Google Shape;745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95400" y="1788050"/>
              <a:ext cx="1023400" cy="1023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6" name="Google Shape;746;p36"/>
          <p:cNvGrpSpPr/>
          <p:nvPr/>
        </p:nvGrpSpPr>
        <p:grpSpPr>
          <a:xfrm>
            <a:off x="1278700" y="1299925"/>
            <a:ext cx="1577100" cy="1577400"/>
            <a:chOff x="873050" y="1506150"/>
            <a:chExt cx="1577100" cy="1577400"/>
          </a:xfrm>
        </p:grpSpPr>
        <p:sp>
          <p:nvSpPr>
            <p:cNvPr id="747" name="Google Shape;747;p36"/>
            <p:cNvSpPr/>
            <p:nvPr/>
          </p:nvSpPr>
          <p:spPr>
            <a:xfrm>
              <a:off x="873050" y="1506150"/>
              <a:ext cx="1577100" cy="1577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8" name="Google Shape;748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70913" y="1804162"/>
              <a:ext cx="981375" cy="981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9" name="Google Shape;749;p36"/>
          <p:cNvSpPr txBox="1">
            <a:spLocks noGrp="1"/>
          </p:cNvSpPr>
          <p:nvPr>
            <p:ph type="title"/>
          </p:nvPr>
        </p:nvSpPr>
        <p:spPr>
          <a:xfrm>
            <a:off x="713225" y="3109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_____社區 充電樁安裝提案</a:t>
            </a:r>
            <a:endParaRPr dirty="0"/>
          </a:p>
        </p:txBody>
      </p:sp>
      <p:sp>
        <p:nvSpPr>
          <p:cNvPr id="750" name="Google Shape;750;p36"/>
          <p:cNvSpPr/>
          <p:nvPr/>
        </p:nvSpPr>
        <p:spPr>
          <a:xfrm>
            <a:off x="5530600" y="5067138"/>
            <a:ext cx="97600" cy="76350"/>
          </a:xfrm>
          <a:custGeom>
            <a:avLst/>
            <a:gdLst/>
            <a:ahLst/>
            <a:cxnLst/>
            <a:rect l="l" t="t" r="r" b="b"/>
            <a:pathLst>
              <a:path w="3904" h="3054" extrusionOk="0">
                <a:moveTo>
                  <a:pt x="430" y="1"/>
                </a:moveTo>
                <a:cubicBezTo>
                  <a:pt x="359" y="1"/>
                  <a:pt x="288" y="21"/>
                  <a:pt x="229" y="63"/>
                </a:cubicBezTo>
                <a:cubicBezTo>
                  <a:pt x="46" y="200"/>
                  <a:pt x="1" y="428"/>
                  <a:pt x="115" y="611"/>
                </a:cubicBezTo>
                <a:lnTo>
                  <a:pt x="1644" y="2894"/>
                </a:lnTo>
                <a:cubicBezTo>
                  <a:pt x="1713" y="2985"/>
                  <a:pt x="1827" y="3053"/>
                  <a:pt x="1964" y="3053"/>
                </a:cubicBezTo>
                <a:cubicBezTo>
                  <a:pt x="2078" y="3053"/>
                  <a:pt x="2192" y="2985"/>
                  <a:pt x="2283" y="2894"/>
                </a:cubicBezTo>
                <a:lnTo>
                  <a:pt x="3790" y="611"/>
                </a:lnTo>
                <a:cubicBezTo>
                  <a:pt x="3904" y="428"/>
                  <a:pt x="3858" y="200"/>
                  <a:pt x="3698" y="63"/>
                </a:cubicBezTo>
                <a:cubicBezTo>
                  <a:pt x="3631" y="21"/>
                  <a:pt x="3558" y="1"/>
                  <a:pt x="3486" y="1"/>
                </a:cubicBezTo>
                <a:cubicBezTo>
                  <a:pt x="3361" y="1"/>
                  <a:pt x="3237" y="62"/>
                  <a:pt x="3151" y="177"/>
                </a:cubicBezTo>
                <a:lnTo>
                  <a:pt x="1964" y="1981"/>
                </a:lnTo>
                <a:lnTo>
                  <a:pt x="754" y="177"/>
                </a:lnTo>
                <a:cubicBezTo>
                  <a:pt x="682" y="62"/>
                  <a:pt x="555" y="1"/>
                  <a:pt x="430" y="1"/>
                </a:cubicBezTo>
                <a:close/>
              </a:path>
            </a:pathLst>
          </a:custGeom>
          <a:solidFill>
            <a:srgbClr val="444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6"/>
          <p:cNvSpPr/>
          <p:nvPr/>
        </p:nvSpPr>
        <p:spPr>
          <a:xfrm>
            <a:off x="1016900" y="4665010"/>
            <a:ext cx="554415" cy="222736"/>
          </a:xfrm>
          <a:custGeom>
            <a:avLst/>
            <a:gdLst/>
            <a:ahLst/>
            <a:cxnLst/>
            <a:rect l="l" t="t" r="r" b="b"/>
            <a:pathLst>
              <a:path w="17720" h="7119" extrusionOk="0">
                <a:moveTo>
                  <a:pt x="9825" y="0"/>
                </a:moveTo>
                <a:cubicBezTo>
                  <a:pt x="8371" y="0"/>
                  <a:pt x="7168" y="1103"/>
                  <a:pt x="6993" y="2507"/>
                </a:cubicBezTo>
                <a:cubicBezTo>
                  <a:pt x="6767" y="2431"/>
                  <a:pt x="6542" y="2381"/>
                  <a:pt x="6291" y="2381"/>
                </a:cubicBezTo>
                <a:cubicBezTo>
                  <a:pt x="5113" y="2381"/>
                  <a:pt x="4186" y="3309"/>
                  <a:pt x="4186" y="4487"/>
                </a:cubicBezTo>
                <a:cubicBezTo>
                  <a:pt x="4186" y="4662"/>
                  <a:pt x="4211" y="4862"/>
                  <a:pt x="4261" y="5038"/>
                </a:cubicBezTo>
                <a:cubicBezTo>
                  <a:pt x="3810" y="4687"/>
                  <a:pt x="3258" y="4487"/>
                  <a:pt x="2657" y="4487"/>
                </a:cubicBezTo>
                <a:cubicBezTo>
                  <a:pt x="1203" y="4487"/>
                  <a:pt x="0" y="5665"/>
                  <a:pt x="0" y="7118"/>
                </a:cubicBezTo>
                <a:lnTo>
                  <a:pt x="17720" y="7118"/>
                </a:lnTo>
                <a:cubicBezTo>
                  <a:pt x="17720" y="4762"/>
                  <a:pt x="15815" y="2857"/>
                  <a:pt x="13459" y="2857"/>
                </a:cubicBezTo>
                <a:cubicBezTo>
                  <a:pt x="13208" y="2857"/>
                  <a:pt x="12933" y="2883"/>
                  <a:pt x="12682" y="2933"/>
                </a:cubicBezTo>
                <a:cubicBezTo>
                  <a:pt x="12682" y="2908"/>
                  <a:pt x="12682" y="2883"/>
                  <a:pt x="12682" y="2857"/>
                </a:cubicBezTo>
                <a:cubicBezTo>
                  <a:pt x="12682" y="1279"/>
                  <a:pt x="11404" y="0"/>
                  <a:pt x="982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2" name="Google Shape;752;p36"/>
          <p:cNvGrpSpPr/>
          <p:nvPr/>
        </p:nvGrpSpPr>
        <p:grpSpPr>
          <a:xfrm>
            <a:off x="412450" y="208550"/>
            <a:ext cx="866250" cy="389775"/>
            <a:chOff x="5458250" y="1479125"/>
            <a:chExt cx="866250" cy="389775"/>
          </a:xfrm>
        </p:grpSpPr>
        <p:sp>
          <p:nvSpPr>
            <p:cNvPr id="753" name="Google Shape;753;p36"/>
            <p:cNvSpPr/>
            <p:nvPr/>
          </p:nvSpPr>
          <p:spPr>
            <a:xfrm>
              <a:off x="5468525" y="1489400"/>
              <a:ext cx="845700" cy="369225"/>
            </a:xfrm>
            <a:custGeom>
              <a:avLst/>
              <a:gdLst/>
              <a:ahLst/>
              <a:cxnLst/>
              <a:rect l="l" t="t" r="r" b="b"/>
              <a:pathLst>
                <a:path w="33828" h="14769" extrusionOk="0">
                  <a:moveTo>
                    <a:pt x="16777" y="0"/>
                  </a:moveTo>
                  <a:cubicBezTo>
                    <a:pt x="10820" y="0"/>
                    <a:pt x="10044" y="8218"/>
                    <a:pt x="10044" y="8218"/>
                  </a:cubicBezTo>
                  <a:cubicBezTo>
                    <a:pt x="10044" y="8218"/>
                    <a:pt x="9727" y="5846"/>
                    <a:pt x="7720" y="5846"/>
                  </a:cubicBezTo>
                  <a:cubicBezTo>
                    <a:pt x="7381" y="5846"/>
                    <a:pt x="6994" y="5914"/>
                    <a:pt x="6552" y="6072"/>
                  </a:cubicBezTo>
                  <a:cubicBezTo>
                    <a:pt x="3493" y="7168"/>
                    <a:pt x="4794" y="9610"/>
                    <a:pt x="4794" y="9610"/>
                  </a:cubicBezTo>
                  <a:cubicBezTo>
                    <a:pt x="4794" y="9610"/>
                    <a:pt x="3871" y="9364"/>
                    <a:pt x="2841" y="9364"/>
                  </a:cubicBezTo>
                  <a:cubicBezTo>
                    <a:pt x="1563" y="9364"/>
                    <a:pt x="120" y="9742"/>
                    <a:pt x="69" y="11436"/>
                  </a:cubicBezTo>
                  <a:cubicBezTo>
                    <a:pt x="1" y="14494"/>
                    <a:pt x="3219" y="14768"/>
                    <a:pt x="3219" y="14768"/>
                  </a:cubicBezTo>
                  <a:lnTo>
                    <a:pt x="31454" y="14768"/>
                  </a:lnTo>
                  <a:cubicBezTo>
                    <a:pt x="31454" y="14768"/>
                    <a:pt x="33828" y="14243"/>
                    <a:pt x="33828" y="12143"/>
                  </a:cubicBezTo>
                  <a:cubicBezTo>
                    <a:pt x="33828" y="10150"/>
                    <a:pt x="32973" y="8990"/>
                    <a:pt x="31604" y="8990"/>
                  </a:cubicBezTo>
                  <a:cubicBezTo>
                    <a:pt x="30998" y="8990"/>
                    <a:pt x="30292" y="9218"/>
                    <a:pt x="29514" y="9701"/>
                  </a:cubicBezTo>
                  <a:cubicBezTo>
                    <a:pt x="29514" y="9701"/>
                    <a:pt x="31271" y="4451"/>
                    <a:pt x="27779" y="3401"/>
                  </a:cubicBezTo>
                  <a:cubicBezTo>
                    <a:pt x="27376" y="3280"/>
                    <a:pt x="26987" y="3226"/>
                    <a:pt x="26615" y="3226"/>
                  </a:cubicBezTo>
                  <a:cubicBezTo>
                    <a:pt x="23770" y="3226"/>
                    <a:pt x="21913" y="6369"/>
                    <a:pt x="21913" y="6369"/>
                  </a:cubicBezTo>
                  <a:cubicBezTo>
                    <a:pt x="21913" y="6369"/>
                    <a:pt x="22712" y="0"/>
                    <a:pt x="16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458250" y="1479125"/>
              <a:ext cx="866250" cy="389775"/>
            </a:xfrm>
            <a:custGeom>
              <a:avLst/>
              <a:gdLst/>
              <a:ahLst/>
              <a:cxnLst/>
              <a:rect l="l" t="t" r="r" b="b"/>
              <a:pathLst>
                <a:path w="34650" h="15591" extrusionOk="0">
                  <a:moveTo>
                    <a:pt x="17188" y="822"/>
                  </a:moveTo>
                  <a:cubicBezTo>
                    <a:pt x="18718" y="822"/>
                    <a:pt x="19927" y="1279"/>
                    <a:pt x="20726" y="2192"/>
                  </a:cubicBezTo>
                  <a:cubicBezTo>
                    <a:pt x="22256" y="3904"/>
                    <a:pt x="21936" y="6711"/>
                    <a:pt x="21913" y="6734"/>
                  </a:cubicBezTo>
                  <a:cubicBezTo>
                    <a:pt x="21890" y="6939"/>
                    <a:pt x="22027" y="7122"/>
                    <a:pt x="22210" y="7168"/>
                  </a:cubicBezTo>
                  <a:cubicBezTo>
                    <a:pt x="22258" y="7186"/>
                    <a:pt x="22307" y="7194"/>
                    <a:pt x="22355" y="7194"/>
                  </a:cubicBezTo>
                  <a:cubicBezTo>
                    <a:pt x="22492" y="7194"/>
                    <a:pt x="22622" y="7126"/>
                    <a:pt x="22689" y="7008"/>
                  </a:cubicBezTo>
                  <a:cubicBezTo>
                    <a:pt x="22712" y="6962"/>
                    <a:pt x="24447" y="4063"/>
                    <a:pt x="27026" y="4063"/>
                  </a:cubicBezTo>
                  <a:cubicBezTo>
                    <a:pt x="27368" y="4063"/>
                    <a:pt x="27711" y="4109"/>
                    <a:pt x="28076" y="4200"/>
                  </a:cubicBezTo>
                  <a:cubicBezTo>
                    <a:pt x="28761" y="4429"/>
                    <a:pt x="29240" y="4817"/>
                    <a:pt x="29560" y="5410"/>
                  </a:cubicBezTo>
                  <a:cubicBezTo>
                    <a:pt x="30473" y="7145"/>
                    <a:pt x="29560" y="9952"/>
                    <a:pt x="29537" y="9975"/>
                  </a:cubicBezTo>
                  <a:cubicBezTo>
                    <a:pt x="29491" y="10135"/>
                    <a:pt x="29537" y="10318"/>
                    <a:pt x="29674" y="10432"/>
                  </a:cubicBezTo>
                  <a:cubicBezTo>
                    <a:pt x="29746" y="10492"/>
                    <a:pt x="29837" y="10520"/>
                    <a:pt x="29928" y="10520"/>
                  </a:cubicBezTo>
                  <a:cubicBezTo>
                    <a:pt x="30009" y="10520"/>
                    <a:pt x="30088" y="10498"/>
                    <a:pt x="30153" y="10455"/>
                  </a:cubicBezTo>
                  <a:cubicBezTo>
                    <a:pt x="30838" y="10044"/>
                    <a:pt x="31477" y="9815"/>
                    <a:pt x="32025" y="9815"/>
                  </a:cubicBezTo>
                  <a:cubicBezTo>
                    <a:pt x="33645" y="9815"/>
                    <a:pt x="33828" y="11733"/>
                    <a:pt x="33828" y="12554"/>
                  </a:cubicBezTo>
                  <a:cubicBezTo>
                    <a:pt x="33828" y="14175"/>
                    <a:pt x="32116" y="14677"/>
                    <a:pt x="31819" y="14769"/>
                  </a:cubicBezTo>
                  <a:lnTo>
                    <a:pt x="3676" y="14769"/>
                  </a:lnTo>
                  <a:cubicBezTo>
                    <a:pt x="3562" y="14746"/>
                    <a:pt x="823" y="14495"/>
                    <a:pt x="891" y="11870"/>
                  </a:cubicBezTo>
                  <a:cubicBezTo>
                    <a:pt x="914" y="11459"/>
                    <a:pt x="937" y="10181"/>
                    <a:pt x="3265" y="10181"/>
                  </a:cubicBezTo>
                  <a:cubicBezTo>
                    <a:pt x="4224" y="10181"/>
                    <a:pt x="5091" y="10409"/>
                    <a:pt x="5091" y="10409"/>
                  </a:cubicBezTo>
                  <a:cubicBezTo>
                    <a:pt x="5131" y="10420"/>
                    <a:pt x="5172" y="10426"/>
                    <a:pt x="5213" y="10426"/>
                  </a:cubicBezTo>
                  <a:cubicBezTo>
                    <a:pt x="5336" y="10426"/>
                    <a:pt x="5456" y="10375"/>
                    <a:pt x="5525" y="10272"/>
                  </a:cubicBezTo>
                  <a:cubicBezTo>
                    <a:pt x="5639" y="10158"/>
                    <a:pt x="5639" y="9975"/>
                    <a:pt x="5570" y="9815"/>
                  </a:cubicBezTo>
                  <a:cubicBezTo>
                    <a:pt x="5570" y="9815"/>
                    <a:pt x="5137" y="8994"/>
                    <a:pt x="5456" y="8195"/>
                  </a:cubicBezTo>
                  <a:cubicBezTo>
                    <a:pt x="5684" y="7624"/>
                    <a:pt x="6232" y="7191"/>
                    <a:pt x="7100" y="6871"/>
                  </a:cubicBezTo>
                  <a:cubicBezTo>
                    <a:pt x="7465" y="6734"/>
                    <a:pt x="7807" y="6666"/>
                    <a:pt x="8127" y="6666"/>
                  </a:cubicBezTo>
                  <a:cubicBezTo>
                    <a:pt x="9747" y="6666"/>
                    <a:pt x="10021" y="8606"/>
                    <a:pt x="10044" y="8674"/>
                  </a:cubicBezTo>
                  <a:cubicBezTo>
                    <a:pt x="10067" y="8880"/>
                    <a:pt x="10249" y="9039"/>
                    <a:pt x="10455" y="9039"/>
                  </a:cubicBezTo>
                  <a:cubicBezTo>
                    <a:pt x="10660" y="9039"/>
                    <a:pt x="10843" y="8880"/>
                    <a:pt x="10866" y="8651"/>
                  </a:cubicBezTo>
                  <a:cubicBezTo>
                    <a:pt x="10866" y="8583"/>
                    <a:pt x="11687" y="822"/>
                    <a:pt x="17188" y="822"/>
                  </a:cubicBezTo>
                  <a:close/>
                  <a:moveTo>
                    <a:pt x="17188" y="1"/>
                  </a:moveTo>
                  <a:cubicBezTo>
                    <a:pt x="12578" y="1"/>
                    <a:pt x="10889" y="4634"/>
                    <a:pt x="10318" y="7076"/>
                  </a:cubicBezTo>
                  <a:cubicBezTo>
                    <a:pt x="9884" y="6414"/>
                    <a:pt x="9177" y="5844"/>
                    <a:pt x="8127" y="5844"/>
                  </a:cubicBezTo>
                  <a:cubicBezTo>
                    <a:pt x="7716" y="5844"/>
                    <a:pt x="7282" y="5935"/>
                    <a:pt x="6826" y="6095"/>
                  </a:cubicBezTo>
                  <a:cubicBezTo>
                    <a:pt x="5707" y="6483"/>
                    <a:pt x="5000" y="7099"/>
                    <a:pt x="4680" y="7898"/>
                  </a:cubicBezTo>
                  <a:cubicBezTo>
                    <a:pt x="4452" y="8492"/>
                    <a:pt x="4497" y="9039"/>
                    <a:pt x="4589" y="9473"/>
                  </a:cubicBezTo>
                  <a:cubicBezTo>
                    <a:pt x="4224" y="9427"/>
                    <a:pt x="3767" y="9359"/>
                    <a:pt x="3265" y="9359"/>
                  </a:cubicBezTo>
                  <a:cubicBezTo>
                    <a:pt x="1256" y="9359"/>
                    <a:pt x="115" y="10249"/>
                    <a:pt x="69" y="11847"/>
                  </a:cubicBezTo>
                  <a:cubicBezTo>
                    <a:pt x="1" y="14563"/>
                    <a:pt x="2352" y="15476"/>
                    <a:pt x="3630" y="15590"/>
                  </a:cubicBezTo>
                  <a:lnTo>
                    <a:pt x="31956" y="15590"/>
                  </a:lnTo>
                  <a:cubicBezTo>
                    <a:pt x="32892" y="15362"/>
                    <a:pt x="34650" y="14472"/>
                    <a:pt x="34650" y="12554"/>
                  </a:cubicBezTo>
                  <a:cubicBezTo>
                    <a:pt x="34650" y="10363"/>
                    <a:pt x="33645" y="8994"/>
                    <a:pt x="32025" y="8994"/>
                  </a:cubicBezTo>
                  <a:cubicBezTo>
                    <a:pt x="31568" y="8994"/>
                    <a:pt x="31089" y="9085"/>
                    <a:pt x="30564" y="9313"/>
                  </a:cubicBezTo>
                  <a:cubicBezTo>
                    <a:pt x="30792" y="8218"/>
                    <a:pt x="30998" y="6414"/>
                    <a:pt x="30290" y="5045"/>
                  </a:cubicBezTo>
                  <a:cubicBezTo>
                    <a:pt x="29879" y="4246"/>
                    <a:pt x="29217" y="3698"/>
                    <a:pt x="28304" y="3424"/>
                  </a:cubicBezTo>
                  <a:cubicBezTo>
                    <a:pt x="27871" y="3287"/>
                    <a:pt x="27460" y="3219"/>
                    <a:pt x="27026" y="3219"/>
                  </a:cubicBezTo>
                  <a:cubicBezTo>
                    <a:pt x="25086" y="3219"/>
                    <a:pt x="23602" y="4520"/>
                    <a:pt x="22758" y="5501"/>
                  </a:cubicBezTo>
                  <a:cubicBezTo>
                    <a:pt x="22689" y="4406"/>
                    <a:pt x="22393" y="2831"/>
                    <a:pt x="21343" y="1644"/>
                  </a:cubicBezTo>
                  <a:cubicBezTo>
                    <a:pt x="20384" y="548"/>
                    <a:pt x="18969" y="1"/>
                    <a:pt x="17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36"/>
          <p:cNvSpPr/>
          <p:nvPr/>
        </p:nvSpPr>
        <p:spPr>
          <a:xfrm>
            <a:off x="8350058" y="718130"/>
            <a:ext cx="554428" cy="316638"/>
          </a:xfrm>
          <a:custGeom>
            <a:avLst/>
            <a:gdLst/>
            <a:ahLst/>
            <a:cxnLst/>
            <a:rect l="l" t="t" r="r" b="b"/>
            <a:pathLst>
              <a:path w="22206" h="12682" extrusionOk="0">
                <a:moveTo>
                  <a:pt x="9173" y="0"/>
                </a:moveTo>
                <a:cubicBezTo>
                  <a:pt x="6742" y="0"/>
                  <a:pt x="4787" y="1955"/>
                  <a:pt x="4787" y="4386"/>
                </a:cubicBezTo>
                <a:cubicBezTo>
                  <a:pt x="4787" y="5063"/>
                  <a:pt x="4938" y="5714"/>
                  <a:pt x="5238" y="6291"/>
                </a:cubicBezTo>
                <a:cubicBezTo>
                  <a:pt x="4913" y="6140"/>
                  <a:pt x="4587" y="6065"/>
                  <a:pt x="4236" y="6065"/>
                </a:cubicBezTo>
                <a:cubicBezTo>
                  <a:pt x="2983" y="6065"/>
                  <a:pt x="1980" y="7068"/>
                  <a:pt x="1980" y="8296"/>
                </a:cubicBezTo>
                <a:cubicBezTo>
                  <a:pt x="1980" y="8647"/>
                  <a:pt x="2055" y="8973"/>
                  <a:pt x="2206" y="9248"/>
                </a:cubicBezTo>
                <a:cubicBezTo>
                  <a:pt x="2055" y="9223"/>
                  <a:pt x="1905" y="9198"/>
                  <a:pt x="1730" y="9198"/>
                </a:cubicBezTo>
                <a:cubicBezTo>
                  <a:pt x="777" y="9198"/>
                  <a:pt x="0" y="9975"/>
                  <a:pt x="0" y="10927"/>
                </a:cubicBezTo>
                <a:cubicBezTo>
                  <a:pt x="0" y="11905"/>
                  <a:pt x="777" y="12682"/>
                  <a:pt x="1730" y="12682"/>
                </a:cubicBezTo>
                <a:lnTo>
                  <a:pt x="20777" y="12682"/>
                </a:lnTo>
                <a:cubicBezTo>
                  <a:pt x="21554" y="12682"/>
                  <a:pt x="22206" y="12055"/>
                  <a:pt x="22206" y="11278"/>
                </a:cubicBezTo>
                <a:cubicBezTo>
                  <a:pt x="22206" y="10476"/>
                  <a:pt x="21554" y="9850"/>
                  <a:pt x="20777" y="9850"/>
                </a:cubicBezTo>
                <a:cubicBezTo>
                  <a:pt x="20502" y="9850"/>
                  <a:pt x="20226" y="9925"/>
                  <a:pt x="20000" y="10075"/>
                </a:cubicBezTo>
                <a:cubicBezTo>
                  <a:pt x="20176" y="9724"/>
                  <a:pt x="20301" y="9323"/>
                  <a:pt x="20301" y="8872"/>
                </a:cubicBezTo>
                <a:cubicBezTo>
                  <a:pt x="20301" y="7444"/>
                  <a:pt x="19123" y="6266"/>
                  <a:pt x="17695" y="6266"/>
                </a:cubicBezTo>
                <a:cubicBezTo>
                  <a:pt x="16893" y="6266"/>
                  <a:pt x="16191" y="6617"/>
                  <a:pt x="15715" y="7168"/>
                </a:cubicBezTo>
                <a:cubicBezTo>
                  <a:pt x="15715" y="7143"/>
                  <a:pt x="15715" y="7118"/>
                  <a:pt x="15715" y="7068"/>
                </a:cubicBezTo>
                <a:cubicBezTo>
                  <a:pt x="15715" y="6065"/>
                  <a:pt x="14913" y="5263"/>
                  <a:pt x="13910" y="5263"/>
                </a:cubicBezTo>
                <a:cubicBezTo>
                  <a:pt x="13760" y="5263"/>
                  <a:pt x="13584" y="5288"/>
                  <a:pt x="13434" y="5338"/>
                </a:cubicBezTo>
                <a:cubicBezTo>
                  <a:pt x="13509" y="5013"/>
                  <a:pt x="13559" y="4712"/>
                  <a:pt x="13559" y="4386"/>
                </a:cubicBezTo>
                <a:cubicBezTo>
                  <a:pt x="13559" y="1955"/>
                  <a:pt x="11579" y="0"/>
                  <a:pt x="9173" y="0"/>
                </a:cubicBezTo>
                <a:close/>
              </a:path>
            </a:pathLst>
          </a:custGeom>
          <a:solidFill>
            <a:srgbClr val="FFFB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6" name="Google Shape;756;p36"/>
          <p:cNvGrpSpPr/>
          <p:nvPr/>
        </p:nvGrpSpPr>
        <p:grpSpPr>
          <a:xfrm>
            <a:off x="595600" y="2945880"/>
            <a:ext cx="2943300" cy="1579889"/>
            <a:chOff x="595600" y="2945880"/>
            <a:chExt cx="2943300" cy="1579889"/>
          </a:xfrm>
        </p:grpSpPr>
        <p:sp>
          <p:nvSpPr>
            <p:cNvPr id="757" name="Google Shape;757;p36"/>
            <p:cNvSpPr/>
            <p:nvPr/>
          </p:nvSpPr>
          <p:spPr>
            <a:xfrm>
              <a:off x="595600" y="3022975"/>
              <a:ext cx="2943300" cy="392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E052D"/>
                </a:solidFill>
              </a:endParaRPr>
            </a:p>
          </p:txBody>
        </p:sp>
        <p:sp>
          <p:nvSpPr>
            <p:cNvPr id="758" name="Google Shape;758;p36"/>
            <p:cNvSpPr txBox="1"/>
            <p:nvPr/>
          </p:nvSpPr>
          <p:spPr>
            <a:xfrm>
              <a:off x="725412" y="2945880"/>
              <a:ext cx="2683675" cy="1579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友善電車</a:t>
              </a:r>
              <a:r>
                <a:rPr lang="en" sz="24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房價高</a:t>
              </a:r>
              <a:endParaRPr sz="2000" b="1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房價/坪高於平均</a:t>
              </a:r>
              <a:r>
                <a:rPr lang="en" sz="18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15.3萬</a:t>
              </a:r>
              <a:endParaRPr sz="1800" b="1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漲幅大於一般社區</a:t>
              </a:r>
              <a:r>
                <a:rPr lang="en" sz="18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0.4%</a:t>
              </a:r>
              <a:endParaRPr sz="1800" b="1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參考</a:t>
              </a:r>
              <a:r>
                <a:rPr lang="en" u="sng" dirty="0">
                  <a:solidFill>
                    <a:schemeClr val="hlin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  <a:hlinkClick r:id="rId7"/>
                </a:rPr>
                <a:t>樂居</a:t>
              </a:r>
              <a:endParaRPr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</p:txBody>
        </p:sp>
      </p:grpSp>
      <p:grpSp>
        <p:nvGrpSpPr>
          <p:cNvPr id="759" name="Google Shape;759;p36"/>
          <p:cNvGrpSpPr/>
          <p:nvPr/>
        </p:nvGrpSpPr>
        <p:grpSpPr>
          <a:xfrm>
            <a:off x="3024225" y="1282725"/>
            <a:ext cx="2943300" cy="1580400"/>
            <a:chOff x="3024225" y="1282725"/>
            <a:chExt cx="2943300" cy="1580400"/>
          </a:xfrm>
        </p:grpSpPr>
        <p:sp>
          <p:nvSpPr>
            <p:cNvPr id="760" name="Google Shape;760;p36"/>
            <p:cNvSpPr/>
            <p:nvPr/>
          </p:nvSpPr>
          <p:spPr>
            <a:xfrm>
              <a:off x="3024225" y="1360075"/>
              <a:ext cx="2943300" cy="392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E052D"/>
                </a:solidFill>
              </a:endParaRPr>
            </a:p>
          </p:txBody>
        </p:sp>
        <p:sp>
          <p:nvSpPr>
            <p:cNvPr id="761" name="Google Shape;761;p36"/>
            <p:cNvSpPr txBox="1"/>
            <p:nvPr/>
          </p:nvSpPr>
          <p:spPr>
            <a:xfrm>
              <a:off x="3219675" y="1282725"/>
              <a:ext cx="2552400" cy="15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最高補助</a:t>
              </a:r>
              <a:r>
                <a:rPr lang="en" sz="2400" b="1" dirty="0">
                  <a:solidFill>
                    <a:schemeClr val="dk2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300萬</a:t>
              </a:r>
              <a:endParaRPr sz="2000" b="1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依社區規模/設備規格核發補助金額</a:t>
              </a:r>
              <a:endParaRPr sz="1800" b="1"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</a:rPr>
                <a:t>參考</a:t>
              </a:r>
              <a:r>
                <a:rPr lang="en" u="sng" dirty="0">
                  <a:solidFill>
                    <a:schemeClr val="hlin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Dosis"/>
                  <a:sym typeface="Dosis"/>
                  <a:hlinkClick r:id="rId8"/>
                </a:rPr>
                <a:t>智生活</a:t>
              </a:r>
              <a:endParaRPr dirty="0">
                <a:solidFill>
                  <a:schemeClr val="dk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endParaRPr>
            </a:p>
          </p:txBody>
        </p:sp>
      </p:grpSp>
      <p:sp>
        <p:nvSpPr>
          <p:cNvPr id="762" name="Google Shape;762;p36"/>
          <p:cNvSpPr txBox="1"/>
          <p:nvPr/>
        </p:nvSpPr>
        <p:spPr>
          <a:xfrm>
            <a:off x="2422525" y="4023150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rPr>
              <a:t>(依縣市修改)</a:t>
            </a:r>
            <a:endParaRPr sz="1200" dirty="0">
              <a:solidFill>
                <a:schemeClr val="dk2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Dosis"/>
              <a:sym typeface="Dosis"/>
            </a:endParaRPr>
          </a:p>
        </p:txBody>
      </p:sp>
      <p:sp>
        <p:nvSpPr>
          <p:cNvPr id="763" name="Google Shape;763;p36"/>
          <p:cNvSpPr txBox="1"/>
          <p:nvPr/>
        </p:nvSpPr>
        <p:spPr>
          <a:xfrm>
            <a:off x="4545450" y="1041175"/>
            <a:ext cx="105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Dosis"/>
                <a:sym typeface="Dosis"/>
              </a:rPr>
              <a:t>(依縣市修改)</a:t>
            </a:r>
            <a:endParaRPr sz="1200" dirty="0">
              <a:solidFill>
                <a:schemeClr val="dk2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nd Power and Sustainable Development Thesis Defense by Slidesgo">
  <a:themeElements>
    <a:clrScheme name="Simple Light">
      <a:dk1>
        <a:srgbClr val="444C65"/>
      </a:dk1>
      <a:lt1>
        <a:srgbClr val="B3F9E9"/>
      </a:lt1>
      <a:dk2>
        <a:srgbClr val="009875"/>
      </a:dk2>
      <a:lt2>
        <a:srgbClr val="56B269"/>
      </a:lt2>
      <a:accent1>
        <a:srgbClr val="EAC36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44C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如螢幕大小 (16:9)</PresentationFormat>
  <Paragraphs>28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3" baseType="lpstr">
      <vt:lpstr>Abhaya Libre</vt:lpstr>
      <vt:lpstr>Fredoka One</vt:lpstr>
      <vt:lpstr>Palanquin Dark</vt:lpstr>
      <vt:lpstr>Arial</vt:lpstr>
      <vt:lpstr>Roboto Condensed Light</vt:lpstr>
      <vt:lpstr>Microsoft YaHei</vt:lpstr>
      <vt:lpstr>Dosis</vt:lpstr>
      <vt:lpstr>Microsoft YaHei UI</vt:lpstr>
      <vt:lpstr>Chivo</vt:lpstr>
      <vt:lpstr>Alatsi</vt:lpstr>
      <vt:lpstr>Wind Power and Sustainable Development Thesis Defense by Slidesgo</vt:lpstr>
      <vt:lpstr>_____社區 充電樁安裝提案</vt:lpstr>
      <vt:lpstr>_____社區 充電樁安裝提案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通路營運處-04 (5/5)</cp:lastModifiedBy>
  <cp:revision>1</cp:revision>
  <dcterms:modified xsi:type="dcterms:W3CDTF">2024-06-18T02:33:33Z</dcterms:modified>
</cp:coreProperties>
</file>